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4" r:id="rId2"/>
    <p:sldMasterId id="2147483691" r:id="rId3"/>
    <p:sldMasterId id="2147483699" r:id="rId4"/>
  </p:sldMasterIdLst>
  <p:notesMasterIdLst>
    <p:notesMasterId r:id="rId34"/>
  </p:notesMasterIdLst>
  <p:sldIdLst>
    <p:sldId id="430" r:id="rId5"/>
    <p:sldId id="485" r:id="rId6"/>
    <p:sldId id="525" r:id="rId7"/>
    <p:sldId id="526" r:id="rId8"/>
    <p:sldId id="527" r:id="rId9"/>
    <p:sldId id="528" r:id="rId10"/>
    <p:sldId id="547" r:id="rId11"/>
    <p:sldId id="529" r:id="rId12"/>
    <p:sldId id="530" r:id="rId13"/>
    <p:sldId id="486" r:id="rId14"/>
    <p:sldId id="431" r:id="rId15"/>
    <p:sldId id="531" r:id="rId16"/>
    <p:sldId id="532" r:id="rId17"/>
    <p:sldId id="533" r:id="rId18"/>
    <p:sldId id="534" r:id="rId19"/>
    <p:sldId id="535" r:id="rId20"/>
    <p:sldId id="536" r:id="rId21"/>
    <p:sldId id="537" r:id="rId22"/>
    <p:sldId id="538" r:id="rId23"/>
    <p:sldId id="539" r:id="rId24"/>
    <p:sldId id="540" r:id="rId25"/>
    <p:sldId id="541" r:id="rId26"/>
    <p:sldId id="542" r:id="rId27"/>
    <p:sldId id="548" r:id="rId28"/>
    <p:sldId id="549" r:id="rId29"/>
    <p:sldId id="550" r:id="rId30"/>
    <p:sldId id="551" r:id="rId31"/>
    <p:sldId id="552" r:id="rId32"/>
    <p:sldId id="553" r:id="rId33"/>
  </p:sldIdLst>
  <p:sldSz cx="10442575" cy="7205663"/>
  <p:notesSz cx="6858000" cy="9144000"/>
  <p:defaultTextStyle>
    <a:defPPr>
      <a:defRPr lang="fr-FR"/>
    </a:defPPr>
    <a:lvl1pPr marL="0" algn="l" defTabSz="504200" rtl="0" eaLnBrk="1" latinLnBrk="0" hangingPunct="1">
      <a:defRPr sz="2000" kern="1200">
        <a:solidFill>
          <a:schemeClr val="tx1"/>
        </a:solidFill>
        <a:latin typeface="+mn-lt"/>
        <a:ea typeface="+mn-ea"/>
        <a:cs typeface="+mn-cs"/>
      </a:defRPr>
    </a:lvl1pPr>
    <a:lvl2pPr marL="504200" algn="l" defTabSz="504200" rtl="0" eaLnBrk="1" latinLnBrk="0" hangingPunct="1">
      <a:defRPr sz="2000" kern="1200">
        <a:solidFill>
          <a:schemeClr val="tx1"/>
        </a:solidFill>
        <a:latin typeface="+mn-lt"/>
        <a:ea typeface="+mn-ea"/>
        <a:cs typeface="+mn-cs"/>
      </a:defRPr>
    </a:lvl2pPr>
    <a:lvl3pPr marL="1008400" algn="l" defTabSz="504200" rtl="0" eaLnBrk="1" latinLnBrk="0" hangingPunct="1">
      <a:defRPr sz="2000" kern="1200">
        <a:solidFill>
          <a:schemeClr val="tx1"/>
        </a:solidFill>
        <a:latin typeface="+mn-lt"/>
        <a:ea typeface="+mn-ea"/>
        <a:cs typeface="+mn-cs"/>
      </a:defRPr>
    </a:lvl3pPr>
    <a:lvl4pPr marL="1512600" algn="l" defTabSz="504200" rtl="0" eaLnBrk="1" latinLnBrk="0" hangingPunct="1">
      <a:defRPr sz="2000" kern="1200">
        <a:solidFill>
          <a:schemeClr val="tx1"/>
        </a:solidFill>
        <a:latin typeface="+mn-lt"/>
        <a:ea typeface="+mn-ea"/>
        <a:cs typeface="+mn-cs"/>
      </a:defRPr>
    </a:lvl4pPr>
    <a:lvl5pPr marL="2016801" algn="l" defTabSz="504200" rtl="0" eaLnBrk="1" latinLnBrk="0" hangingPunct="1">
      <a:defRPr sz="2000" kern="1200">
        <a:solidFill>
          <a:schemeClr val="tx1"/>
        </a:solidFill>
        <a:latin typeface="+mn-lt"/>
        <a:ea typeface="+mn-ea"/>
        <a:cs typeface="+mn-cs"/>
      </a:defRPr>
    </a:lvl5pPr>
    <a:lvl6pPr marL="2521001" algn="l" defTabSz="504200" rtl="0" eaLnBrk="1" latinLnBrk="0" hangingPunct="1">
      <a:defRPr sz="2000" kern="1200">
        <a:solidFill>
          <a:schemeClr val="tx1"/>
        </a:solidFill>
        <a:latin typeface="+mn-lt"/>
        <a:ea typeface="+mn-ea"/>
        <a:cs typeface="+mn-cs"/>
      </a:defRPr>
    </a:lvl6pPr>
    <a:lvl7pPr marL="3025201" algn="l" defTabSz="504200" rtl="0" eaLnBrk="1" latinLnBrk="0" hangingPunct="1">
      <a:defRPr sz="2000" kern="1200">
        <a:solidFill>
          <a:schemeClr val="tx1"/>
        </a:solidFill>
        <a:latin typeface="+mn-lt"/>
        <a:ea typeface="+mn-ea"/>
        <a:cs typeface="+mn-cs"/>
      </a:defRPr>
    </a:lvl7pPr>
    <a:lvl8pPr marL="3529401" algn="l" defTabSz="504200" rtl="0" eaLnBrk="1" latinLnBrk="0" hangingPunct="1">
      <a:defRPr sz="2000" kern="1200">
        <a:solidFill>
          <a:schemeClr val="tx1"/>
        </a:solidFill>
        <a:latin typeface="+mn-lt"/>
        <a:ea typeface="+mn-ea"/>
        <a:cs typeface="+mn-cs"/>
      </a:defRPr>
    </a:lvl8pPr>
    <a:lvl9pPr marL="4033601" algn="l" defTabSz="504200"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447" autoAdjust="0"/>
  </p:normalViewPr>
  <p:slideViewPr>
    <p:cSldViewPr snapToGrid="0" showGuides="1">
      <p:cViewPr varScale="1">
        <p:scale>
          <a:sx n="73" d="100"/>
          <a:sy n="73" d="100"/>
        </p:scale>
        <p:origin x="1469" y="43"/>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1F58DD-A02B-4BAB-956C-35ABF047FDEE}" type="datetimeFigureOut">
              <a:rPr lang="fr-FR" smtClean="0"/>
              <a:t>28/11/2022</a:t>
            </a:fld>
            <a:endParaRPr lang="fr-FR"/>
          </a:p>
        </p:txBody>
      </p:sp>
      <p:sp>
        <p:nvSpPr>
          <p:cNvPr id="4" name="Espace réservé de l'image des diapositives 3"/>
          <p:cNvSpPr>
            <a:spLocks noGrp="1" noRot="1" noChangeAspect="1"/>
          </p:cNvSpPr>
          <p:nvPr>
            <p:ph type="sldImg" idx="2"/>
          </p:nvPr>
        </p:nvSpPr>
        <p:spPr>
          <a:xfrm>
            <a:off x="1192213" y="1143000"/>
            <a:ext cx="4473575"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4BFED-7F24-4256-AE6F-AC4AD586471E}" type="slidenum">
              <a:rPr lang="fr-FR" smtClean="0"/>
              <a:t>‹N°›</a:t>
            </a:fld>
            <a:endParaRPr lang="fr-FR"/>
          </a:p>
        </p:txBody>
      </p:sp>
    </p:spTree>
    <p:extLst>
      <p:ext uri="{BB962C8B-B14F-4D97-AF65-F5344CB8AC3E}">
        <p14:creationId xmlns:p14="http://schemas.microsoft.com/office/powerpoint/2010/main" val="297503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présence d'un terme constant dans le modèle, on considérera que la première </a:t>
            </a:r>
            <a:r>
              <a:rPr lang="fr-FR" i="1" dirty="0"/>
              <a:t>variable</a:t>
            </a:r>
            <a:r>
              <a:rPr lang="fr-FR" dirty="0"/>
              <a:t> </a:t>
            </a:r>
            <a:r>
              <a:rPr lang="fr-FR" i="1" dirty="0">
                <a:effectLst/>
                <a:latin typeface="MathJax_Math"/>
              </a:rPr>
              <a:t>X</a:t>
            </a:r>
            <a:r>
              <a:rPr lang="fr-FR" dirty="0">
                <a:effectLst/>
                <a:latin typeface="MathJax_Main"/>
              </a:rPr>
              <a:t>1</a:t>
            </a:r>
            <a:r>
              <a:rPr lang="fr-FR" dirty="0"/>
              <a:t> est égale à 1 :</a:t>
            </a:r>
          </a:p>
        </p:txBody>
      </p:sp>
      <p:sp>
        <p:nvSpPr>
          <p:cNvPr id="4" name="Espace réservé du numéro de diapositive 3"/>
          <p:cNvSpPr>
            <a:spLocks noGrp="1"/>
          </p:cNvSpPr>
          <p:nvPr>
            <p:ph type="sldNum" sz="quarter" idx="5"/>
          </p:nvPr>
        </p:nvSpPr>
        <p:spPr/>
        <p:txBody>
          <a:bodyPr/>
          <a:lstStyle/>
          <a:p>
            <a:fld id="{A184BFED-7F24-4256-AE6F-AC4AD586471E}" type="slidenum">
              <a:rPr lang="fr-FR" smtClean="0"/>
              <a:t>19</a:t>
            </a:fld>
            <a:endParaRPr lang="fr-FR"/>
          </a:p>
        </p:txBody>
      </p:sp>
    </p:spTree>
    <p:extLst>
      <p:ext uri="{BB962C8B-B14F-4D97-AF65-F5344CB8AC3E}">
        <p14:creationId xmlns:p14="http://schemas.microsoft.com/office/powerpoint/2010/main" val="259416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184BFED-7F24-4256-AE6F-AC4AD586471E}" type="slidenum">
              <a:rPr lang="fr-FR" smtClean="0"/>
              <a:t>29</a:t>
            </a:fld>
            <a:endParaRPr lang="fr-FR"/>
          </a:p>
        </p:txBody>
      </p:sp>
    </p:spTree>
    <p:extLst>
      <p:ext uri="{BB962C8B-B14F-4D97-AF65-F5344CB8AC3E}">
        <p14:creationId xmlns:p14="http://schemas.microsoft.com/office/powerpoint/2010/main" val="416826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8.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8.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435290" y="2290794"/>
            <a:ext cx="4508517" cy="2095119"/>
          </a:xfrm>
        </p:spPr>
        <p:txBody>
          <a:bodyPr anchor="t">
            <a:noAutofit/>
          </a:bodyPr>
          <a:lstStyle>
            <a:lvl1pPr algn="l">
              <a:defRPr sz="4400">
                <a:solidFill>
                  <a:srgbClr val="172A44"/>
                </a:solidFill>
              </a:defRPr>
            </a:lvl1pPr>
          </a:lstStyle>
          <a:p>
            <a:r>
              <a:rPr lang="fr-FR"/>
              <a:t>Modifiez le style du titre</a:t>
            </a:r>
            <a:endParaRPr lang="fr-FR" dirty="0"/>
          </a:p>
        </p:txBody>
      </p:sp>
      <p:sp>
        <p:nvSpPr>
          <p:cNvPr id="3" name="Sous-titre 2"/>
          <p:cNvSpPr>
            <a:spLocks noGrp="1"/>
          </p:cNvSpPr>
          <p:nvPr>
            <p:ph type="subTitle" idx="1"/>
          </p:nvPr>
        </p:nvSpPr>
        <p:spPr>
          <a:xfrm>
            <a:off x="1435290" y="5110151"/>
            <a:ext cx="4508518" cy="1069400"/>
          </a:xfrm>
        </p:spPr>
        <p:txBody>
          <a:bodyPr>
            <a:normAutofit/>
          </a:bodyPr>
          <a:lstStyle>
            <a:lvl1pPr marL="0" indent="0" algn="l">
              <a:buNone/>
              <a:defRPr sz="1200">
                <a:solidFill>
                  <a:schemeClr val="tx1">
                    <a:tint val="75000"/>
                  </a:schemeClr>
                </a:solidFill>
              </a:defRPr>
            </a:lvl1pPr>
            <a:lvl2pPr marL="504200" indent="0" algn="ctr">
              <a:buNone/>
              <a:defRPr>
                <a:solidFill>
                  <a:schemeClr val="tx1">
                    <a:tint val="75000"/>
                  </a:schemeClr>
                </a:solidFill>
              </a:defRPr>
            </a:lvl2pPr>
            <a:lvl3pPr marL="1008400" indent="0" algn="ctr">
              <a:buNone/>
              <a:defRPr>
                <a:solidFill>
                  <a:schemeClr val="tx1">
                    <a:tint val="75000"/>
                  </a:schemeClr>
                </a:solidFill>
              </a:defRPr>
            </a:lvl3pPr>
            <a:lvl4pPr marL="1512600" indent="0" algn="ctr">
              <a:buNone/>
              <a:defRPr>
                <a:solidFill>
                  <a:schemeClr val="tx1">
                    <a:tint val="75000"/>
                  </a:schemeClr>
                </a:solidFill>
              </a:defRPr>
            </a:lvl4pPr>
            <a:lvl5pPr marL="2016801" indent="0" algn="ctr">
              <a:buNone/>
              <a:defRPr>
                <a:solidFill>
                  <a:schemeClr val="tx1">
                    <a:tint val="75000"/>
                  </a:schemeClr>
                </a:solidFill>
              </a:defRPr>
            </a:lvl5pPr>
            <a:lvl6pPr marL="2521001" indent="0" algn="ctr">
              <a:buNone/>
              <a:defRPr>
                <a:solidFill>
                  <a:schemeClr val="tx1">
                    <a:tint val="75000"/>
                  </a:schemeClr>
                </a:solidFill>
              </a:defRPr>
            </a:lvl6pPr>
            <a:lvl7pPr marL="3025201" indent="0" algn="ctr">
              <a:buNone/>
              <a:defRPr>
                <a:solidFill>
                  <a:schemeClr val="tx1">
                    <a:tint val="75000"/>
                  </a:schemeClr>
                </a:solidFill>
              </a:defRPr>
            </a:lvl7pPr>
            <a:lvl8pPr marL="3529401" indent="0" algn="ctr">
              <a:buNone/>
              <a:defRPr>
                <a:solidFill>
                  <a:schemeClr val="tx1">
                    <a:tint val="75000"/>
                  </a:schemeClr>
                </a:solidFill>
              </a:defRPr>
            </a:lvl8pPr>
            <a:lvl9pPr marL="4033601" indent="0" algn="ctr">
              <a:buNone/>
              <a:defRPr>
                <a:solidFill>
                  <a:schemeClr val="tx1">
                    <a:tint val="75000"/>
                  </a:schemeClr>
                </a:solidFill>
              </a:defRPr>
            </a:lvl9pPr>
          </a:lstStyle>
          <a:p>
            <a:r>
              <a:rPr lang="fr-FR"/>
              <a:t>Modifiez le style des sous-titres du masque</a:t>
            </a:r>
            <a:endParaRPr lang="fr-FR" dirty="0"/>
          </a:p>
        </p:txBody>
      </p:sp>
      <p:pic>
        <p:nvPicPr>
          <p:cNvPr id="17" name="Image 16"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99754" y="1144030"/>
            <a:ext cx="1435646" cy="975603"/>
          </a:xfrm>
          <a:prstGeom prst="rect">
            <a:avLst/>
          </a:prstGeom>
        </p:spPr>
      </p:pic>
      <p:grpSp>
        <p:nvGrpSpPr>
          <p:cNvPr id="19" name="Grouper 18"/>
          <p:cNvGrpSpPr/>
          <p:nvPr/>
        </p:nvGrpSpPr>
        <p:grpSpPr>
          <a:xfrm>
            <a:off x="0" y="1697185"/>
            <a:ext cx="1186594" cy="188977"/>
            <a:chOff x="0" y="2879993"/>
            <a:chExt cx="1186594" cy="188977"/>
          </a:xfrm>
        </p:grpSpPr>
        <p:sp>
          <p:nvSpPr>
            <p:cNvPr id="20" name="Ellipse 19"/>
            <p:cNvSpPr/>
            <p:nvPr/>
          </p:nvSpPr>
          <p:spPr>
            <a:xfrm>
              <a:off x="997617" y="28799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1" name="Connecteur droit 20"/>
            <p:cNvCxnSpPr/>
            <p:nvPr/>
          </p:nvCxnSpPr>
          <p:spPr>
            <a:xfrm flipH="1">
              <a:off x="0" y="2974620"/>
              <a:ext cx="1085203"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sp>
        <p:nvSpPr>
          <p:cNvPr id="34" name="Espace réservé du texte 33"/>
          <p:cNvSpPr>
            <a:spLocks noGrp="1"/>
          </p:cNvSpPr>
          <p:nvPr>
            <p:ph type="body" sz="quarter" idx="10"/>
          </p:nvPr>
        </p:nvSpPr>
        <p:spPr>
          <a:xfrm>
            <a:off x="1435100" y="4537052"/>
            <a:ext cx="4508500" cy="464198"/>
          </a:xfrm>
        </p:spPr>
        <p:txBody>
          <a:bodyPr anchor="t">
            <a:noAutofit/>
          </a:bodyPr>
          <a:lstStyle>
            <a:lvl1pPr marL="0" indent="0">
              <a:buNone/>
              <a:defRPr sz="1900">
                <a:solidFill>
                  <a:srgbClr val="327BEC"/>
                </a:solidFill>
              </a:defRPr>
            </a:lvl1pPr>
            <a:lvl2pPr marL="504200" indent="0">
              <a:buNone/>
              <a:defRPr sz="1900">
                <a:solidFill>
                  <a:srgbClr val="327BEC"/>
                </a:solidFill>
              </a:defRPr>
            </a:lvl2pPr>
            <a:lvl3pPr marL="1008400" indent="0">
              <a:buNone/>
              <a:defRPr sz="1900">
                <a:solidFill>
                  <a:srgbClr val="327BEC"/>
                </a:solidFill>
              </a:defRPr>
            </a:lvl3pPr>
            <a:lvl4pPr marL="1512601" indent="0">
              <a:buNone/>
              <a:defRPr sz="1900">
                <a:solidFill>
                  <a:srgbClr val="327BEC"/>
                </a:solidFill>
              </a:defRPr>
            </a:lvl4pPr>
            <a:lvl5pPr marL="2016801" indent="0">
              <a:buNone/>
              <a:defRPr sz="1900">
                <a:solidFill>
                  <a:srgbClr val="327BEC"/>
                </a:solidFill>
              </a:defRPr>
            </a:lvl5pPr>
          </a:lstStyle>
          <a:p>
            <a:pPr lvl="0"/>
            <a:r>
              <a:rPr lang="fr-FR"/>
              <a:t>Cliquez pour modifier les styles du texte du masque</a:t>
            </a:r>
          </a:p>
        </p:txBody>
      </p:sp>
      <p:pic>
        <p:nvPicPr>
          <p:cNvPr id="11" name="Image 10">
            <a:extLst>
              <a:ext uri="{FF2B5EF4-FFF2-40B4-BE49-F238E27FC236}">
                <a16:creationId xmlns:a16="http://schemas.microsoft.com/office/drawing/2014/main" id="{FAEB335B-4DD2-4CF6-B958-1809DE7C144D}"/>
              </a:ext>
            </a:extLst>
          </p:cNvPr>
          <p:cNvPicPr>
            <a:picLocks noChangeAspect="1"/>
          </p:cNvPicPr>
          <p:nvPr/>
        </p:nvPicPr>
        <p:blipFill rotWithShape="1">
          <a:blip r:embed="rId3"/>
          <a:srcRect l="-1" r="32830"/>
          <a:stretch/>
        </p:blipFill>
        <p:spPr>
          <a:xfrm>
            <a:off x="6217989" y="1358353"/>
            <a:ext cx="4014993" cy="3960000"/>
          </a:xfrm>
          <a:prstGeom prst="ellipse">
            <a:avLst/>
          </a:prstGeom>
        </p:spPr>
      </p:pic>
    </p:spTree>
    <p:extLst>
      <p:ext uri="{BB962C8B-B14F-4D97-AF65-F5344CB8AC3E}">
        <p14:creationId xmlns:p14="http://schemas.microsoft.com/office/powerpoint/2010/main" val="1930382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spTree>
    <p:extLst>
      <p:ext uri="{BB962C8B-B14F-4D97-AF65-F5344CB8AC3E}">
        <p14:creationId xmlns:p14="http://schemas.microsoft.com/office/powerpoint/2010/main" val="97900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5_Titre et contenu">
    <p:spTree>
      <p:nvGrpSpPr>
        <p:cNvPr id="1" name=""/>
        <p:cNvGrpSpPr/>
        <p:nvPr/>
      </p:nvGrpSpPr>
      <p:grpSpPr>
        <a:xfrm>
          <a:off x="0" y="0"/>
          <a:ext cx="0" cy="0"/>
          <a:chOff x="0" y="0"/>
          <a:chExt cx="0" cy="0"/>
        </a:xfrm>
      </p:grpSpPr>
      <p:sp>
        <p:nvSpPr>
          <p:cNvPr id="2" name="Titre 1"/>
          <p:cNvSpPr>
            <a:spLocks noGrp="1"/>
          </p:cNvSpPr>
          <p:nvPr userDrawn="1">
            <p:ph type="title"/>
          </p:nvPr>
        </p:nvSpPr>
        <p:spPr/>
        <p:txBody>
          <a:bodyPr/>
          <a:lstStyle/>
          <a:p>
            <a:r>
              <a:rPr lang="fr-FR" dirty="0"/>
              <a:t>Modifiez le style du titre</a:t>
            </a:r>
          </a:p>
        </p:txBody>
      </p:sp>
      <p:sp>
        <p:nvSpPr>
          <p:cNvPr id="3" name="Espace réservé du contenu 2"/>
          <p:cNvSpPr>
            <a:spLocks noGrp="1"/>
          </p:cNvSpPr>
          <p:nvPr userDrawn="1">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306822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pic>
        <p:nvPicPr>
          <p:cNvPr id="4" name="Image 3" descr="MaestrIA_V-V_03.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80200" y="0"/>
            <a:ext cx="3775075" cy="7205663"/>
          </a:xfrm>
          <a:prstGeom prst="rect">
            <a:avLst/>
          </a:prstGeom>
        </p:spPr>
      </p:pic>
      <p:sp>
        <p:nvSpPr>
          <p:cNvPr id="39" name="Espace réservé pour une image  38"/>
          <p:cNvSpPr>
            <a:spLocks noGrp="1"/>
          </p:cNvSpPr>
          <p:nvPr>
            <p:ph type="pic" sz="quarter" idx="19"/>
          </p:nvPr>
        </p:nvSpPr>
        <p:spPr>
          <a:xfrm>
            <a:off x="6680200" y="0"/>
            <a:ext cx="3775075" cy="7205663"/>
          </a:xfrm>
        </p:spPr>
        <p:txBody>
          <a:bodyPr/>
          <a:lstStyle/>
          <a:p>
            <a:endParaRPr lang="fr-FR"/>
          </a:p>
        </p:txBody>
      </p:sp>
      <p:sp>
        <p:nvSpPr>
          <p:cNvPr id="2" name="Titre 1"/>
          <p:cNvSpPr>
            <a:spLocks noGrp="1"/>
          </p:cNvSpPr>
          <p:nvPr>
            <p:ph type="title" hasCustomPrompt="1"/>
          </p:nvPr>
        </p:nvSpPr>
        <p:spPr>
          <a:xfrm>
            <a:off x="741644" y="1053883"/>
            <a:ext cx="5735888" cy="1200944"/>
          </a:xfrm>
        </p:spPr>
        <p:txBody>
          <a:bodyPr anchor="t">
            <a:noAutofit/>
          </a:bodyPr>
          <a:lstStyle>
            <a:lvl1pPr algn="l">
              <a:defRPr sz="3600">
                <a:solidFill>
                  <a:srgbClr val="172A44"/>
                </a:solidFill>
              </a:defRPr>
            </a:lvl1pPr>
          </a:lstStyle>
          <a:p>
            <a:r>
              <a:rPr lang="fr-FR" dirty="0"/>
              <a:t>cliquez et modifiez le titre</a:t>
            </a:r>
          </a:p>
        </p:txBody>
      </p:sp>
      <p:sp>
        <p:nvSpPr>
          <p:cNvPr id="3" name="Espace réservé du contenu 2"/>
          <p:cNvSpPr>
            <a:spLocks noGrp="1"/>
          </p:cNvSpPr>
          <p:nvPr>
            <p:ph idx="1"/>
          </p:nvPr>
        </p:nvSpPr>
        <p:spPr>
          <a:xfrm>
            <a:off x="741644" y="2429131"/>
            <a:ext cx="5735888" cy="909400"/>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8" name="Grouper 7"/>
          <p:cNvGrpSpPr/>
          <p:nvPr/>
        </p:nvGrpSpPr>
        <p:grpSpPr>
          <a:xfrm>
            <a:off x="1" y="1287802"/>
            <a:ext cx="593297" cy="188977"/>
            <a:chOff x="0" y="1754693"/>
            <a:chExt cx="593297" cy="188977"/>
          </a:xfrm>
        </p:grpSpPr>
        <p:sp>
          <p:nvSpPr>
            <p:cNvPr id="9" name="Ellipse 8"/>
            <p:cNvSpPr/>
            <p:nvPr/>
          </p:nvSpPr>
          <p:spPr>
            <a:xfrm>
              <a:off x="404320" y="1754693"/>
              <a:ext cx="188977" cy="188977"/>
            </a:xfrm>
            <a:prstGeom prst="ellipse">
              <a:avLst/>
            </a:prstGeom>
            <a:solidFill>
              <a:srgbClr val="29D1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10" name="Connecteur droit 9"/>
            <p:cNvCxnSpPr/>
            <p:nvPr/>
          </p:nvCxnSpPr>
          <p:spPr>
            <a:xfrm flipH="1">
              <a:off x="0" y="1849320"/>
              <a:ext cx="491907" cy="0"/>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pic>
        <p:nvPicPr>
          <p:cNvPr id="13" name="Image 12"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18" name="Connecteur droit 17"/>
          <p:cNvCxnSpPr/>
          <p:nvPr/>
        </p:nvCxnSpPr>
        <p:spPr>
          <a:xfrm flipH="1">
            <a:off x="984928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Espace réservé du texte 23"/>
          <p:cNvSpPr>
            <a:spLocks noGrp="1"/>
          </p:cNvSpPr>
          <p:nvPr>
            <p:ph type="body" sz="quarter" idx="13"/>
          </p:nvPr>
        </p:nvSpPr>
        <p:spPr>
          <a:xfrm>
            <a:off x="1420887" y="5166734"/>
            <a:ext cx="5056645"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27" name="Espace réservé du contenu 2"/>
          <p:cNvSpPr>
            <a:spLocks noGrp="1"/>
          </p:cNvSpPr>
          <p:nvPr>
            <p:ph idx="14"/>
          </p:nvPr>
        </p:nvSpPr>
        <p:spPr>
          <a:xfrm>
            <a:off x="1420887" y="5551095"/>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pour une image  28"/>
          <p:cNvSpPr>
            <a:spLocks noGrp="1"/>
          </p:cNvSpPr>
          <p:nvPr>
            <p:ph type="pic" sz="quarter" idx="15"/>
          </p:nvPr>
        </p:nvSpPr>
        <p:spPr>
          <a:xfrm>
            <a:off x="741644" y="5167080"/>
            <a:ext cx="679450" cy="649287"/>
          </a:xfrm>
        </p:spPr>
        <p:txBody>
          <a:bodyPr/>
          <a:lstStyle/>
          <a:p>
            <a:endParaRPr lang="fr-FR" dirty="0"/>
          </a:p>
        </p:txBody>
      </p:sp>
      <p:sp>
        <p:nvSpPr>
          <p:cNvPr id="32" name="Espace réservé du texte 23"/>
          <p:cNvSpPr>
            <a:spLocks noGrp="1"/>
          </p:cNvSpPr>
          <p:nvPr>
            <p:ph type="body" sz="quarter" idx="16"/>
          </p:nvPr>
        </p:nvSpPr>
        <p:spPr>
          <a:xfrm>
            <a:off x="1420887" y="3682678"/>
            <a:ext cx="5056645"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33" name="Espace réservé du contenu 2"/>
          <p:cNvSpPr>
            <a:spLocks noGrp="1"/>
          </p:cNvSpPr>
          <p:nvPr>
            <p:ph idx="17"/>
          </p:nvPr>
        </p:nvSpPr>
        <p:spPr>
          <a:xfrm>
            <a:off x="1420887" y="4067039"/>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4" name="Espace réservé pour une image  28"/>
          <p:cNvSpPr>
            <a:spLocks noGrp="1"/>
          </p:cNvSpPr>
          <p:nvPr>
            <p:ph type="pic" sz="quarter" idx="18"/>
          </p:nvPr>
        </p:nvSpPr>
        <p:spPr>
          <a:xfrm>
            <a:off x="741644" y="3683024"/>
            <a:ext cx="679450" cy="649287"/>
          </a:xfrm>
        </p:spPr>
        <p:txBody>
          <a:bodyPr/>
          <a:lstStyle/>
          <a:p>
            <a:endParaRPr lang="fr-FR" dirty="0"/>
          </a:p>
        </p:txBody>
      </p:sp>
    </p:spTree>
    <p:extLst>
      <p:ext uri="{BB962C8B-B14F-4D97-AF65-F5344CB8AC3E}">
        <p14:creationId xmlns:p14="http://schemas.microsoft.com/office/powerpoint/2010/main" val="3957999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pic>
        <p:nvPicPr>
          <p:cNvPr id="3" name="Image 2" descr="MaestrIA_H-V_02.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092" y="-2021"/>
            <a:ext cx="3783613" cy="7207684"/>
          </a:xfrm>
          <a:prstGeom prst="rect">
            <a:avLst/>
          </a:prstGeom>
        </p:spPr>
      </p:pic>
      <p:sp>
        <p:nvSpPr>
          <p:cNvPr id="39" name="Espace réservé pour une image  38"/>
          <p:cNvSpPr>
            <a:spLocks noGrp="1"/>
          </p:cNvSpPr>
          <p:nvPr>
            <p:ph type="pic" sz="quarter" idx="19"/>
          </p:nvPr>
        </p:nvSpPr>
        <p:spPr>
          <a:xfrm>
            <a:off x="0" y="-2021"/>
            <a:ext cx="3770521" cy="7207684"/>
          </a:xfrm>
        </p:spPr>
        <p:txBody>
          <a:bodyPr/>
          <a:lstStyle/>
          <a:p>
            <a:endParaRPr lang="fr-FR" dirty="0"/>
          </a:p>
        </p:txBody>
      </p:sp>
      <p:grpSp>
        <p:nvGrpSpPr>
          <p:cNvPr id="20" name="Grouper 19"/>
          <p:cNvGrpSpPr/>
          <p:nvPr/>
        </p:nvGrpSpPr>
        <p:grpSpPr>
          <a:xfrm rot="10800000">
            <a:off x="9849278" y="1287802"/>
            <a:ext cx="593297" cy="188977"/>
            <a:chOff x="0" y="1754693"/>
            <a:chExt cx="593297" cy="188977"/>
          </a:xfrm>
          <a:solidFill>
            <a:srgbClr val="29D190"/>
          </a:solidFill>
        </p:grpSpPr>
        <p:sp>
          <p:nvSpPr>
            <p:cNvPr id="21" name="Ellipse 20"/>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2" name="Connecteur droit 21"/>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sp>
        <p:nvSpPr>
          <p:cNvPr id="37" name="ZoneTexte 36"/>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4" name="Titre 1"/>
          <p:cNvSpPr>
            <a:spLocks noGrp="1"/>
          </p:cNvSpPr>
          <p:nvPr>
            <p:ph type="title" hasCustomPrompt="1"/>
          </p:nvPr>
        </p:nvSpPr>
        <p:spPr>
          <a:xfrm>
            <a:off x="4243849" y="1053883"/>
            <a:ext cx="5347573" cy="1200944"/>
          </a:xfrm>
        </p:spPr>
        <p:txBody>
          <a:bodyPr anchor="t">
            <a:noAutofit/>
          </a:bodyPr>
          <a:lstStyle>
            <a:lvl1pPr algn="l">
              <a:defRPr sz="3600">
                <a:solidFill>
                  <a:srgbClr val="172A44"/>
                </a:solidFill>
              </a:defRPr>
            </a:lvl1pPr>
          </a:lstStyle>
          <a:p>
            <a:r>
              <a:rPr lang="fr-FR" dirty="0"/>
              <a:t>cliquez et modifiez le titre</a:t>
            </a:r>
          </a:p>
        </p:txBody>
      </p:sp>
      <p:sp>
        <p:nvSpPr>
          <p:cNvPr id="45" name="Espace réservé du contenu 2"/>
          <p:cNvSpPr>
            <a:spLocks noGrp="1"/>
          </p:cNvSpPr>
          <p:nvPr>
            <p:ph idx="1"/>
          </p:nvPr>
        </p:nvSpPr>
        <p:spPr>
          <a:xfrm>
            <a:off x="4243849" y="2429131"/>
            <a:ext cx="5347573"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6" name="Espace réservé du texte 23"/>
          <p:cNvSpPr>
            <a:spLocks noGrp="1"/>
          </p:cNvSpPr>
          <p:nvPr>
            <p:ph type="body" sz="quarter" idx="13"/>
          </p:nvPr>
        </p:nvSpPr>
        <p:spPr>
          <a:xfrm>
            <a:off x="4923094" y="4514814"/>
            <a:ext cx="4668330"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47" name="Espace réservé du contenu 2"/>
          <p:cNvSpPr>
            <a:spLocks noGrp="1"/>
          </p:cNvSpPr>
          <p:nvPr>
            <p:ph idx="14"/>
          </p:nvPr>
        </p:nvSpPr>
        <p:spPr>
          <a:xfrm>
            <a:off x="4923094" y="4899175"/>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8" name="Espace réservé pour une image  28"/>
          <p:cNvSpPr>
            <a:spLocks noGrp="1"/>
          </p:cNvSpPr>
          <p:nvPr>
            <p:ph type="pic" sz="quarter" idx="15"/>
          </p:nvPr>
        </p:nvSpPr>
        <p:spPr>
          <a:xfrm>
            <a:off x="4243850" y="4515160"/>
            <a:ext cx="679450" cy="649287"/>
          </a:xfrm>
        </p:spPr>
        <p:txBody>
          <a:bodyPr/>
          <a:lstStyle/>
          <a:p>
            <a:endParaRPr lang="fr-FR" dirty="0"/>
          </a:p>
        </p:txBody>
      </p:sp>
      <p:sp>
        <p:nvSpPr>
          <p:cNvPr id="49" name="Espace réservé du texte 23"/>
          <p:cNvSpPr>
            <a:spLocks noGrp="1"/>
          </p:cNvSpPr>
          <p:nvPr>
            <p:ph type="body" sz="quarter" idx="16"/>
          </p:nvPr>
        </p:nvSpPr>
        <p:spPr>
          <a:xfrm>
            <a:off x="4923093" y="3263542"/>
            <a:ext cx="4668330"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0" name="Espace réservé du contenu 2"/>
          <p:cNvSpPr>
            <a:spLocks noGrp="1"/>
          </p:cNvSpPr>
          <p:nvPr>
            <p:ph idx="17"/>
          </p:nvPr>
        </p:nvSpPr>
        <p:spPr>
          <a:xfrm>
            <a:off x="4923093" y="3647903"/>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1" name="Espace réservé pour une image  28"/>
          <p:cNvSpPr>
            <a:spLocks noGrp="1"/>
          </p:cNvSpPr>
          <p:nvPr>
            <p:ph type="pic" sz="quarter" idx="18"/>
          </p:nvPr>
        </p:nvSpPr>
        <p:spPr>
          <a:xfrm>
            <a:off x="4243849" y="3263888"/>
            <a:ext cx="679450" cy="649287"/>
          </a:xfrm>
        </p:spPr>
        <p:txBody>
          <a:bodyPr/>
          <a:lstStyle/>
          <a:p>
            <a:endParaRPr lang="fr-FR" dirty="0"/>
          </a:p>
        </p:txBody>
      </p:sp>
      <p:sp>
        <p:nvSpPr>
          <p:cNvPr id="52" name="Espace réservé du texte 23"/>
          <p:cNvSpPr>
            <a:spLocks noGrp="1"/>
          </p:cNvSpPr>
          <p:nvPr>
            <p:ph type="body" sz="quarter" idx="20"/>
          </p:nvPr>
        </p:nvSpPr>
        <p:spPr>
          <a:xfrm>
            <a:off x="4923300" y="5792420"/>
            <a:ext cx="4668330"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3" name="Espace réservé du contenu 2"/>
          <p:cNvSpPr>
            <a:spLocks noGrp="1"/>
          </p:cNvSpPr>
          <p:nvPr>
            <p:ph idx="21"/>
          </p:nvPr>
        </p:nvSpPr>
        <p:spPr>
          <a:xfrm>
            <a:off x="4923300" y="6176781"/>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4" name="Espace réservé pour une image  28"/>
          <p:cNvSpPr>
            <a:spLocks noGrp="1"/>
          </p:cNvSpPr>
          <p:nvPr>
            <p:ph type="pic" sz="quarter" idx="22"/>
          </p:nvPr>
        </p:nvSpPr>
        <p:spPr>
          <a:xfrm>
            <a:off x="4244056" y="5792766"/>
            <a:ext cx="679450" cy="649287"/>
          </a:xfrm>
        </p:spPr>
        <p:txBody>
          <a:bodyPr/>
          <a:lstStyle/>
          <a:p>
            <a:endParaRPr lang="fr-FR" dirty="0"/>
          </a:p>
        </p:txBody>
      </p:sp>
      <p:pic>
        <p:nvPicPr>
          <p:cNvPr id="26" name="Image 25" descr="MAESTRIA-INNOVATION_logo_RVB.png"/>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36" name="Connecteur droit 35"/>
          <p:cNvCxnSpPr/>
          <p:nvPr/>
        </p:nvCxnSpPr>
        <p:spPr>
          <a:xfrm flipH="1">
            <a:off x="-6410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6920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847219" y="1817828"/>
            <a:ext cx="7401228"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sp>
        <p:nvSpPr>
          <p:cNvPr id="25" name="Ellipse 24"/>
          <p:cNvSpPr/>
          <p:nvPr/>
        </p:nvSpPr>
        <p:spPr>
          <a:xfrm>
            <a:off x="8871703" y="1720956"/>
            <a:ext cx="2269011" cy="2269011"/>
          </a:xfrm>
          <a:prstGeom prst="ellipse">
            <a:avLst/>
          </a:prstGeom>
          <a:blipFill rotWithShape="1">
            <a:blip r:embed="rId3" cstate="screen">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sp>
        <p:nvSpPr>
          <p:cNvPr id="27" name="Ellipse 26"/>
          <p:cNvSpPr/>
          <p:nvPr/>
        </p:nvSpPr>
        <p:spPr>
          <a:xfrm>
            <a:off x="7129494" y="3212478"/>
            <a:ext cx="4488111" cy="4488112"/>
          </a:xfrm>
          <a:prstGeom prst="ellipse">
            <a:avLst/>
          </a:prstGeom>
          <a:blipFill rotWithShape="1">
            <a:blip r:embed="rId4"/>
            <a:stretch>
              <a:fillRect/>
            </a:stretch>
          </a:blipFill>
          <a:ln w="76200" cmpd="sng">
            <a:gradFill flip="none" rotWithShape="1">
              <a:gsLst>
                <a:gs pos="0">
                  <a:srgbClr val="29D190"/>
                </a:gs>
                <a:gs pos="100000">
                  <a:srgbClr val="25D7DB"/>
                </a:gs>
              </a:gsLst>
              <a:lin ang="18900000" scaled="0"/>
              <a:tileRect/>
            </a:grad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grpSp>
        <p:nvGrpSpPr>
          <p:cNvPr id="28" name="Grouper 27"/>
          <p:cNvGrpSpPr/>
          <p:nvPr/>
        </p:nvGrpSpPr>
        <p:grpSpPr>
          <a:xfrm>
            <a:off x="1" y="1287802"/>
            <a:ext cx="593297" cy="188977"/>
            <a:chOff x="0" y="1754693"/>
            <a:chExt cx="593297" cy="188977"/>
          </a:xfrm>
          <a:solidFill>
            <a:srgbClr val="29D190"/>
          </a:solidFill>
        </p:grpSpPr>
        <p:sp>
          <p:nvSpPr>
            <p:cNvPr id="29" name="Ellipse 28"/>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sp>
        <p:nvSpPr>
          <p:cNvPr id="43" name="Espace réservé du texte 23"/>
          <p:cNvSpPr>
            <a:spLocks noGrp="1"/>
          </p:cNvSpPr>
          <p:nvPr>
            <p:ph type="body" sz="quarter" idx="16"/>
          </p:nvPr>
        </p:nvSpPr>
        <p:spPr>
          <a:xfrm>
            <a:off x="847219" y="2676146"/>
            <a:ext cx="2744372" cy="610018"/>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37328" y="2676146"/>
            <a:ext cx="2744372" cy="610018"/>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37328"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8" name="Espace réservé du texte 23"/>
          <p:cNvSpPr>
            <a:spLocks noGrp="1"/>
          </p:cNvSpPr>
          <p:nvPr>
            <p:ph type="body" sz="quarter" idx="20"/>
          </p:nvPr>
        </p:nvSpPr>
        <p:spPr>
          <a:xfrm>
            <a:off x="847218" y="4818571"/>
            <a:ext cx="5934482"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9" name="Espace réservé du contenu 2"/>
          <p:cNvSpPr>
            <a:spLocks noGrp="1"/>
          </p:cNvSpPr>
          <p:nvPr>
            <p:ph idx="21"/>
          </p:nvPr>
        </p:nvSpPr>
        <p:spPr>
          <a:xfrm>
            <a:off x="847218" y="5269776"/>
            <a:ext cx="5934482" cy="127165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7401229" cy="578586"/>
          </a:xfrm>
        </p:spPr>
        <p:txBody>
          <a:bodyPr anchor="t">
            <a:noAutofit/>
          </a:bodyPr>
          <a:lstStyle>
            <a:lvl1pPr algn="l">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149547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pic>
        <p:nvPicPr>
          <p:cNvPr id="3" name="Image 2" descr="MaestrIA_H-V_06.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990547"/>
            <a:ext cx="10442575" cy="2215116"/>
          </a:xfrm>
          <a:prstGeom prst="rect">
            <a:avLst/>
          </a:prstGeom>
        </p:spPr>
      </p:pic>
      <p:sp>
        <p:nvSpPr>
          <p:cNvPr id="45" name="Espace réservé du contenu 2"/>
          <p:cNvSpPr>
            <a:spLocks noGrp="1"/>
          </p:cNvSpPr>
          <p:nvPr>
            <p:ph idx="1"/>
          </p:nvPr>
        </p:nvSpPr>
        <p:spPr>
          <a:xfrm>
            <a:off x="847219" y="1817828"/>
            <a:ext cx="8749280" cy="686831"/>
          </a:xfrm>
        </p:spPr>
        <p:txBody>
          <a:bodyPr/>
          <a:lstStyle>
            <a:lvl1pPr marL="0" indent="0" algn="ctr">
              <a:buFont typeface="Arial"/>
              <a:buNone/>
              <a:defRPr/>
            </a:lvl1pPr>
            <a:lvl2pPr marL="504200" indent="0" algn="ctr">
              <a:buNone/>
              <a:defRPr/>
            </a:lvl2pPr>
            <a:lvl3pPr marL="1008400" indent="0" algn="ctr">
              <a:buNone/>
              <a:defRPr/>
            </a:lvl3pPr>
            <a:lvl4pPr marL="1512601" indent="0" algn="ctr">
              <a:buNone/>
              <a:defRPr/>
            </a:lvl4pPr>
            <a:lvl5pPr marL="2016801" indent="0" algn="ctr">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29D190"/>
          </a:solidFill>
        </p:grpSpPr>
        <p:sp>
          <p:nvSpPr>
            <p:cNvPr id="29" name="Ellipse 28"/>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sp>
        <p:nvSpPr>
          <p:cNvPr id="40" name="ZoneTexte 39"/>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3" name="Espace réservé du texte 23"/>
          <p:cNvSpPr>
            <a:spLocks noGrp="1"/>
          </p:cNvSpPr>
          <p:nvPr>
            <p:ph type="body" sz="quarter" idx="16"/>
          </p:nvPr>
        </p:nvSpPr>
        <p:spPr>
          <a:xfrm>
            <a:off x="847219" y="2687947"/>
            <a:ext cx="2417070" cy="603491"/>
          </a:xfrm>
        </p:spPr>
        <p:txBody>
          <a:bodyPr>
            <a:noAutofit/>
          </a:bodyPr>
          <a:lstStyle>
            <a:lvl1pPr marL="0" indent="0" algn="ctr">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16106" y="2687335"/>
            <a:ext cx="2417070" cy="604103"/>
          </a:xfrm>
        </p:spPr>
        <p:txBody>
          <a:bodyPr>
            <a:noAutofit/>
          </a:bodyPr>
          <a:lstStyle>
            <a:lvl1pPr marL="0" indent="0" algn="ctr">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16106"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8" name="Espace réservé du texte 23"/>
          <p:cNvSpPr>
            <a:spLocks noGrp="1"/>
          </p:cNvSpPr>
          <p:nvPr>
            <p:ph type="body" sz="quarter" idx="20"/>
          </p:nvPr>
        </p:nvSpPr>
        <p:spPr>
          <a:xfrm>
            <a:off x="7179429" y="2687947"/>
            <a:ext cx="2417070" cy="604103"/>
          </a:xfrm>
        </p:spPr>
        <p:txBody>
          <a:bodyPr>
            <a:noAutofit/>
          </a:bodyPr>
          <a:lstStyle>
            <a:lvl1pPr marL="0" indent="0" algn="ctr">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19" name="Espace réservé du contenu 2"/>
          <p:cNvSpPr>
            <a:spLocks noGrp="1"/>
          </p:cNvSpPr>
          <p:nvPr>
            <p:ph idx="21"/>
          </p:nvPr>
        </p:nvSpPr>
        <p:spPr>
          <a:xfrm>
            <a:off x="7179429" y="3402895"/>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559296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0_Titre et contenu">
    <p:spTree>
      <p:nvGrpSpPr>
        <p:cNvPr id="1" name=""/>
        <p:cNvGrpSpPr/>
        <p:nvPr/>
      </p:nvGrpSpPr>
      <p:grpSpPr>
        <a:xfrm>
          <a:off x="0" y="0"/>
          <a:ext cx="0" cy="0"/>
          <a:chOff x="0" y="0"/>
          <a:chExt cx="0" cy="0"/>
        </a:xfrm>
      </p:grpSpPr>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29D190"/>
          </a:solidFill>
        </p:grpSpPr>
        <p:sp>
          <p:nvSpPr>
            <p:cNvPr id="29" name="Ellipse 28"/>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64" name="Espace réservé du texte 23"/>
          <p:cNvSpPr>
            <a:spLocks noGrp="1"/>
          </p:cNvSpPr>
          <p:nvPr>
            <p:ph type="body" sz="quarter" idx="19"/>
          </p:nvPr>
        </p:nvSpPr>
        <p:spPr>
          <a:xfrm>
            <a:off x="6544561" y="1945465"/>
            <a:ext cx="3051938"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5" name="Espace réservé du contenu 2"/>
          <p:cNvSpPr>
            <a:spLocks noGrp="1"/>
          </p:cNvSpPr>
          <p:nvPr>
            <p:ph idx="20"/>
          </p:nvPr>
        </p:nvSpPr>
        <p:spPr>
          <a:xfrm>
            <a:off x="6544561" y="232982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6" name="Espace réservé pour une image  28"/>
          <p:cNvSpPr>
            <a:spLocks noGrp="1"/>
          </p:cNvSpPr>
          <p:nvPr>
            <p:ph type="pic" sz="quarter" idx="21"/>
          </p:nvPr>
        </p:nvSpPr>
        <p:spPr>
          <a:xfrm>
            <a:off x="5865317" y="1945811"/>
            <a:ext cx="679450" cy="649287"/>
          </a:xfrm>
        </p:spPr>
        <p:txBody>
          <a:bodyPr/>
          <a:lstStyle/>
          <a:p>
            <a:endParaRPr lang="fr-FR" dirty="0"/>
          </a:p>
        </p:txBody>
      </p:sp>
      <p:sp>
        <p:nvSpPr>
          <p:cNvPr id="67" name="Espace réservé du texte 23"/>
          <p:cNvSpPr>
            <a:spLocks noGrp="1"/>
          </p:cNvSpPr>
          <p:nvPr>
            <p:ph type="body" sz="quarter" idx="22"/>
          </p:nvPr>
        </p:nvSpPr>
        <p:spPr>
          <a:xfrm>
            <a:off x="6544561" y="3577295"/>
            <a:ext cx="3051938"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8" name="Espace réservé du contenu 2"/>
          <p:cNvSpPr>
            <a:spLocks noGrp="1"/>
          </p:cNvSpPr>
          <p:nvPr>
            <p:ph idx="23"/>
          </p:nvPr>
        </p:nvSpPr>
        <p:spPr>
          <a:xfrm>
            <a:off x="6544561" y="396165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9" name="Espace réservé pour une image  28"/>
          <p:cNvSpPr>
            <a:spLocks noGrp="1"/>
          </p:cNvSpPr>
          <p:nvPr>
            <p:ph type="pic" sz="quarter" idx="24"/>
          </p:nvPr>
        </p:nvSpPr>
        <p:spPr>
          <a:xfrm>
            <a:off x="5865317" y="3577641"/>
            <a:ext cx="679450" cy="649287"/>
          </a:xfrm>
        </p:spPr>
        <p:txBody>
          <a:bodyPr/>
          <a:lstStyle/>
          <a:p>
            <a:endParaRPr lang="fr-FR" dirty="0"/>
          </a:p>
        </p:txBody>
      </p:sp>
      <p:sp>
        <p:nvSpPr>
          <p:cNvPr id="70" name="Espace réservé du texte 23"/>
          <p:cNvSpPr>
            <a:spLocks noGrp="1"/>
          </p:cNvSpPr>
          <p:nvPr>
            <p:ph type="body" sz="quarter" idx="25"/>
          </p:nvPr>
        </p:nvSpPr>
        <p:spPr>
          <a:xfrm>
            <a:off x="6544767" y="5192349"/>
            <a:ext cx="3051938"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1" name="Espace réservé du contenu 2"/>
          <p:cNvSpPr>
            <a:spLocks noGrp="1"/>
          </p:cNvSpPr>
          <p:nvPr>
            <p:ph idx="26"/>
          </p:nvPr>
        </p:nvSpPr>
        <p:spPr>
          <a:xfrm>
            <a:off x="6544767" y="5576709"/>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2" name="Espace réservé pour une image  28"/>
          <p:cNvSpPr>
            <a:spLocks noGrp="1"/>
          </p:cNvSpPr>
          <p:nvPr>
            <p:ph type="pic" sz="quarter" idx="27"/>
          </p:nvPr>
        </p:nvSpPr>
        <p:spPr>
          <a:xfrm>
            <a:off x="5865523" y="5192695"/>
            <a:ext cx="679450" cy="649287"/>
          </a:xfrm>
        </p:spPr>
        <p:txBody>
          <a:bodyPr/>
          <a:lstStyle/>
          <a:p>
            <a:endParaRPr lang="fr-FR" dirty="0"/>
          </a:p>
        </p:txBody>
      </p:sp>
      <p:sp>
        <p:nvSpPr>
          <p:cNvPr id="73" name="Espace réservé du texte 23"/>
          <p:cNvSpPr>
            <a:spLocks noGrp="1"/>
          </p:cNvSpPr>
          <p:nvPr>
            <p:ph type="body" sz="quarter" idx="16"/>
          </p:nvPr>
        </p:nvSpPr>
        <p:spPr>
          <a:xfrm>
            <a:off x="1526463" y="1946477"/>
            <a:ext cx="4067646" cy="340360"/>
          </a:xfrm>
        </p:spPr>
        <p:txBody>
          <a:bodyPr>
            <a:noAutofit/>
          </a:bodyPr>
          <a:lstStyle>
            <a:lvl1pPr marL="0" indent="0">
              <a:buNone/>
              <a:defRPr sz="1600">
                <a:solidFill>
                  <a:srgbClr val="29D190"/>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4" name="Espace réservé du contenu 2"/>
          <p:cNvSpPr>
            <a:spLocks noGrp="1"/>
          </p:cNvSpPr>
          <p:nvPr>
            <p:ph idx="17"/>
          </p:nvPr>
        </p:nvSpPr>
        <p:spPr>
          <a:xfrm>
            <a:off x="1526463" y="2330837"/>
            <a:ext cx="4067646" cy="430694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5" name="Espace réservé pour une image  28"/>
          <p:cNvSpPr>
            <a:spLocks noGrp="1"/>
          </p:cNvSpPr>
          <p:nvPr>
            <p:ph type="pic" sz="quarter" idx="18"/>
          </p:nvPr>
        </p:nvSpPr>
        <p:spPr>
          <a:xfrm>
            <a:off x="847219" y="1946823"/>
            <a:ext cx="679450" cy="649287"/>
          </a:xfrm>
        </p:spPr>
        <p:txBody>
          <a:bodyPr/>
          <a:lstStyle/>
          <a:p>
            <a:endParaRPr lang="fr-FR" dirty="0"/>
          </a:p>
        </p:txBody>
      </p:sp>
    </p:spTree>
    <p:extLst>
      <p:ext uri="{BB962C8B-B14F-4D97-AF65-F5344CB8AC3E}">
        <p14:creationId xmlns:p14="http://schemas.microsoft.com/office/powerpoint/2010/main" val="4059244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29D190"/>
          </a:solidFill>
        </p:grpSpPr>
        <p:sp>
          <p:nvSpPr>
            <p:cNvPr id="8" name="Ellipse 7"/>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3" name="Espace réservé du contenu 2"/>
          <p:cNvSpPr>
            <a:spLocks noGrp="1"/>
          </p:cNvSpPr>
          <p:nvPr>
            <p:ph idx="1"/>
          </p:nvPr>
        </p:nvSpPr>
        <p:spPr>
          <a:xfrm>
            <a:off x="871253" y="1879623"/>
            <a:ext cx="8725246" cy="4561778"/>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307607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29D190"/>
          </a:solidFill>
        </p:grpSpPr>
        <p:sp>
          <p:nvSpPr>
            <p:cNvPr id="8" name="Ellipse 7"/>
            <p:cNvSpPr/>
            <p:nvPr/>
          </p:nvSpPr>
          <p:spPr>
            <a:xfrm>
              <a:off x="404320" y="1754693"/>
              <a:ext cx="188977" cy="188977"/>
            </a:xfrm>
            <a:prstGeom prst="ellipse">
              <a:avLst/>
            </a:prstGeom>
            <a:grpFill/>
            <a:ln>
              <a:solidFill>
                <a:srgbClr val="29D1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29D190"/>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3029474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pic>
        <p:nvPicPr>
          <p:cNvPr id="6" name="Image 5" descr="MaestrIA_R-V_0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80200" y="-1"/>
            <a:ext cx="3775076" cy="7205663"/>
          </a:xfrm>
          <a:prstGeom prst="rect">
            <a:avLst/>
          </a:prstGeom>
        </p:spPr>
      </p:pic>
      <p:sp>
        <p:nvSpPr>
          <p:cNvPr id="39" name="Espace réservé pour une image  38"/>
          <p:cNvSpPr>
            <a:spLocks noGrp="1"/>
          </p:cNvSpPr>
          <p:nvPr>
            <p:ph type="pic" sz="quarter" idx="19"/>
          </p:nvPr>
        </p:nvSpPr>
        <p:spPr>
          <a:xfrm>
            <a:off x="6680200" y="0"/>
            <a:ext cx="3775075" cy="7205663"/>
          </a:xfrm>
        </p:spPr>
        <p:txBody>
          <a:bodyPr/>
          <a:lstStyle/>
          <a:p>
            <a:endParaRPr lang="fr-FR"/>
          </a:p>
        </p:txBody>
      </p:sp>
      <p:sp>
        <p:nvSpPr>
          <p:cNvPr id="2" name="Titre 1"/>
          <p:cNvSpPr>
            <a:spLocks noGrp="1"/>
          </p:cNvSpPr>
          <p:nvPr>
            <p:ph type="title" hasCustomPrompt="1"/>
          </p:nvPr>
        </p:nvSpPr>
        <p:spPr>
          <a:xfrm>
            <a:off x="741644" y="1053883"/>
            <a:ext cx="5735888" cy="1200944"/>
          </a:xfrm>
        </p:spPr>
        <p:txBody>
          <a:bodyPr anchor="t">
            <a:noAutofit/>
          </a:bodyPr>
          <a:lstStyle>
            <a:lvl1pPr algn="l">
              <a:defRPr sz="3600">
                <a:solidFill>
                  <a:srgbClr val="172A44"/>
                </a:solidFill>
              </a:defRPr>
            </a:lvl1pPr>
          </a:lstStyle>
          <a:p>
            <a:r>
              <a:rPr lang="fr-FR" dirty="0"/>
              <a:t>cliquez et modifiez le titre</a:t>
            </a:r>
          </a:p>
        </p:txBody>
      </p:sp>
      <p:sp>
        <p:nvSpPr>
          <p:cNvPr id="3" name="Espace réservé du contenu 2"/>
          <p:cNvSpPr>
            <a:spLocks noGrp="1"/>
          </p:cNvSpPr>
          <p:nvPr>
            <p:ph idx="1"/>
          </p:nvPr>
        </p:nvSpPr>
        <p:spPr>
          <a:xfrm>
            <a:off x="741644" y="2429131"/>
            <a:ext cx="5735888" cy="909400"/>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8" name="Grouper 7"/>
          <p:cNvGrpSpPr/>
          <p:nvPr/>
        </p:nvGrpSpPr>
        <p:grpSpPr>
          <a:xfrm>
            <a:off x="1" y="1287802"/>
            <a:ext cx="593297" cy="188977"/>
            <a:chOff x="0" y="1754693"/>
            <a:chExt cx="593297" cy="188977"/>
          </a:xfrm>
          <a:solidFill>
            <a:srgbClr val="FC5BA1"/>
          </a:solidFill>
        </p:grpSpPr>
        <p:sp>
          <p:nvSpPr>
            <p:cNvPr id="9" name="Ellipse 8"/>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10" name="Connecteur droit 9"/>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pic>
        <p:nvPicPr>
          <p:cNvPr id="13" name="Image 12"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18" name="Connecteur droit 17"/>
          <p:cNvCxnSpPr/>
          <p:nvPr/>
        </p:nvCxnSpPr>
        <p:spPr>
          <a:xfrm flipH="1">
            <a:off x="984928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Espace réservé du texte 23"/>
          <p:cNvSpPr>
            <a:spLocks noGrp="1"/>
          </p:cNvSpPr>
          <p:nvPr>
            <p:ph type="body" sz="quarter" idx="13"/>
          </p:nvPr>
        </p:nvSpPr>
        <p:spPr>
          <a:xfrm>
            <a:off x="1420887" y="5166734"/>
            <a:ext cx="5056645"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27" name="Espace réservé du contenu 2"/>
          <p:cNvSpPr>
            <a:spLocks noGrp="1"/>
          </p:cNvSpPr>
          <p:nvPr>
            <p:ph idx="14"/>
          </p:nvPr>
        </p:nvSpPr>
        <p:spPr>
          <a:xfrm>
            <a:off x="1420887" y="5551095"/>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pour une image  28"/>
          <p:cNvSpPr>
            <a:spLocks noGrp="1"/>
          </p:cNvSpPr>
          <p:nvPr>
            <p:ph type="pic" sz="quarter" idx="15"/>
          </p:nvPr>
        </p:nvSpPr>
        <p:spPr>
          <a:xfrm>
            <a:off x="741644" y="5167080"/>
            <a:ext cx="679450" cy="649287"/>
          </a:xfrm>
        </p:spPr>
        <p:txBody>
          <a:bodyPr/>
          <a:lstStyle/>
          <a:p>
            <a:endParaRPr lang="fr-FR" dirty="0"/>
          </a:p>
        </p:txBody>
      </p:sp>
      <p:sp>
        <p:nvSpPr>
          <p:cNvPr id="32" name="Espace réservé du texte 23"/>
          <p:cNvSpPr>
            <a:spLocks noGrp="1"/>
          </p:cNvSpPr>
          <p:nvPr>
            <p:ph type="body" sz="quarter" idx="16"/>
          </p:nvPr>
        </p:nvSpPr>
        <p:spPr>
          <a:xfrm>
            <a:off x="1420887" y="3682678"/>
            <a:ext cx="5056645"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33" name="Espace réservé du contenu 2"/>
          <p:cNvSpPr>
            <a:spLocks noGrp="1"/>
          </p:cNvSpPr>
          <p:nvPr>
            <p:ph idx="17"/>
          </p:nvPr>
        </p:nvSpPr>
        <p:spPr>
          <a:xfrm>
            <a:off x="1420887" y="4067039"/>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4" name="Espace réservé pour une image  28"/>
          <p:cNvSpPr>
            <a:spLocks noGrp="1"/>
          </p:cNvSpPr>
          <p:nvPr>
            <p:ph type="pic" sz="quarter" idx="18"/>
          </p:nvPr>
        </p:nvSpPr>
        <p:spPr>
          <a:xfrm>
            <a:off x="741644" y="3683024"/>
            <a:ext cx="679450" cy="649287"/>
          </a:xfrm>
        </p:spPr>
        <p:txBody>
          <a:bodyPr/>
          <a:lstStyle/>
          <a:p>
            <a:endParaRPr lang="fr-FR" dirty="0"/>
          </a:p>
        </p:txBody>
      </p:sp>
    </p:spTree>
    <p:extLst>
      <p:ext uri="{BB962C8B-B14F-4D97-AF65-F5344CB8AC3E}">
        <p14:creationId xmlns:p14="http://schemas.microsoft.com/office/powerpoint/2010/main" val="1168814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V">
    <p:spTree>
      <p:nvGrpSpPr>
        <p:cNvPr id="1" name=""/>
        <p:cNvGrpSpPr/>
        <p:nvPr/>
      </p:nvGrpSpPr>
      <p:grpSpPr>
        <a:xfrm>
          <a:off x="0" y="0"/>
          <a:ext cx="0" cy="0"/>
          <a:chOff x="0" y="0"/>
          <a:chExt cx="0" cy="0"/>
        </a:xfrm>
      </p:grpSpPr>
      <p:grpSp>
        <p:nvGrpSpPr>
          <p:cNvPr id="20" name="Grouper 19"/>
          <p:cNvGrpSpPr/>
          <p:nvPr/>
        </p:nvGrpSpPr>
        <p:grpSpPr>
          <a:xfrm rot="10800000">
            <a:off x="9849278" y="1287802"/>
            <a:ext cx="593297" cy="188977"/>
            <a:chOff x="0" y="1754693"/>
            <a:chExt cx="593297" cy="188977"/>
          </a:xfrm>
        </p:grpSpPr>
        <p:sp>
          <p:nvSpPr>
            <p:cNvPr id="21" name="Ellipse 20"/>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2" name="Connecteur droit 21"/>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sp>
        <p:nvSpPr>
          <p:cNvPr id="45" name="Espace réservé du contenu 2"/>
          <p:cNvSpPr>
            <a:spLocks noGrp="1"/>
          </p:cNvSpPr>
          <p:nvPr>
            <p:ph idx="1"/>
          </p:nvPr>
        </p:nvSpPr>
        <p:spPr>
          <a:xfrm>
            <a:off x="5640539" y="1133363"/>
            <a:ext cx="3951091" cy="1121464"/>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9" name="Espace réservé du texte 23"/>
          <p:cNvSpPr>
            <a:spLocks noGrp="1"/>
          </p:cNvSpPr>
          <p:nvPr>
            <p:ph type="body" sz="quarter" idx="16"/>
          </p:nvPr>
        </p:nvSpPr>
        <p:spPr>
          <a:xfrm>
            <a:off x="6332876" y="2489911"/>
            <a:ext cx="3258548" cy="572244"/>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0" name="Espace réservé du contenu 2"/>
          <p:cNvSpPr>
            <a:spLocks noGrp="1"/>
          </p:cNvSpPr>
          <p:nvPr>
            <p:ph idx="17"/>
          </p:nvPr>
        </p:nvSpPr>
        <p:spPr>
          <a:xfrm>
            <a:off x="6332876" y="3106156"/>
            <a:ext cx="3258548"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1" name="Espace réservé pour une image  28"/>
          <p:cNvSpPr>
            <a:spLocks noGrp="1"/>
          </p:cNvSpPr>
          <p:nvPr>
            <p:ph type="pic" sz="quarter" idx="18"/>
          </p:nvPr>
        </p:nvSpPr>
        <p:spPr>
          <a:xfrm>
            <a:off x="5653632" y="2489911"/>
            <a:ext cx="679450" cy="649287"/>
          </a:xfrm>
        </p:spPr>
        <p:txBody>
          <a:bodyPr/>
          <a:lstStyle/>
          <a:p>
            <a:r>
              <a:rPr lang="fr-FR"/>
              <a:t>Cliquez sur l'icône pour ajouter une image</a:t>
            </a:r>
            <a:endParaRPr lang="fr-FR" dirty="0"/>
          </a:p>
        </p:txBody>
      </p:sp>
      <p:sp>
        <p:nvSpPr>
          <p:cNvPr id="23" name="Ellipse 22"/>
          <p:cNvSpPr/>
          <p:nvPr/>
        </p:nvSpPr>
        <p:spPr>
          <a:xfrm>
            <a:off x="2177072" y="2776033"/>
            <a:ext cx="1225224" cy="1225225"/>
          </a:xfrm>
          <a:prstGeom prst="ellipse">
            <a:avLst/>
          </a:prstGeom>
          <a:gradFill flip="none" rotWithShape="1">
            <a:gsLst>
              <a:gs pos="0">
                <a:srgbClr val="327BEC"/>
              </a:gs>
              <a:gs pos="100000">
                <a:srgbClr val="25D7DB"/>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sp>
        <p:nvSpPr>
          <p:cNvPr id="24" name="Ellipse 23"/>
          <p:cNvSpPr/>
          <p:nvPr/>
        </p:nvSpPr>
        <p:spPr>
          <a:xfrm>
            <a:off x="3193109" y="5334658"/>
            <a:ext cx="635644" cy="635644"/>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pic>
        <p:nvPicPr>
          <p:cNvPr id="25" name="Image 24"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7" name="Grouper 26"/>
          <p:cNvGrpSpPr/>
          <p:nvPr/>
        </p:nvGrpSpPr>
        <p:grpSpPr>
          <a:xfrm>
            <a:off x="1" y="1287802"/>
            <a:ext cx="593297" cy="188977"/>
            <a:chOff x="0" y="1754693"/>
            <a:chExt cx="593297" cy="188977"/>
          </a:xfrm>
        </p:grpSpPr>
        <p:sp>
          <p:nvSpPr>
            <p:cNvPr id="28" name="Ellipse 27"/>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9" name="Connecteur droit 28"/>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sp>
        <p:nvSpPr>
          <p:cNvPr id="31" name="Ellipse 30"/>
          <p:cNvSpPr/>
          <p:nvPr/>
        </p:nvSpPr>
        <p:spPr>
          <a:xfrm>
            <a:off x="593297" y="2981223"/>
            <a:ext cx="456046" cy="456046"/>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pic>
        <p:nvPicPr>
          <p:cNvPr id="32" name="Image 31" descr="ALLN1907278568_731930010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 y="1658536"/>
            <a:ext cx="4339415" cy="5547128"/>
          </a:xfrm>
          <a:prstGeom prst="rect">
            <a:avLst/>
          </a:prstGeom>
        </p:spPr>
      </p:pic>
      <p:sp>
        <p:nvSpPr>
          <p:cNvPr id="34" name="Titre 1"/>
          <p:cNvSpPr>
            <a:spLocks noGrp="1"/>
          </p:cNvSpPr>
          <p:nvPr>
            <p:ph type="title" hasCustomPrompt="1"/>
          </p:nvPr>
        </p:nvSpPr>
        <p:spPr>
          <a:xfrm>
            <a:off x="741644" y="1053883"/>
            <a:ext cx="4639203" cy="1200944"/>
          </a:xfrm>
        </p:spPr>
        <p:txBody>
          <a:bodyPr anchor="t">
            <a:noAutofit/>
          </a:bodyPr>
          <a:lstStyle>
            <a:lvl1pPr algn="l">
              <a:defRPr sz="3600">
                <a:solidFill>
                  <a:srgbClr val="172A44"/>
                </a:solidFill>
              </a:defRPr>
            </a:lvl1pPr>
          </a:lstStyle>
          <a:p>
            <a:r>
              <a:rPr lang="fr-FR" dirty="0"/>
              <a:t>cliquez et modifiez le titre</a:t>
            </a:r>
          </a:p>
        </p:txBody>
      </p:sp>
      <p:sp>
        <p:nvSpPr>
          <p:cNvPr id="58" name="Espace réservé du texte 23"/>
          <p:cNvSpPr>
            <a:spLocks noGrp="1"/>
          </p:cNvSpPr>
          <p:nvPr>
            <p:ph type="body" sz="quarter" idx="19"/>
          </p:nvPr>
        </p:nvSpPr>
        <p:spPr>
          <a:xfrm>
            <a:off x="6333082" y="3985692"/>
            <a:ext cx="3258548" cy="572244"/>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9" name="Espace réservé du contenu 2"/>
          <p:cNvSpPr>
            <a:spLocks noGrp="1"/>
          </p:cNvSpPr>
          <p:nvPr>
            <p:ph idx="20"/>
          </p:nvPr>
        </p:nvSpPr>
        <p:spPr>
          <a:xfrm>
            <a:off x="6333082" y="4601937"/>
            <a:ext cx="3258548"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0" name="Espace réservé pour une image  28"/>
          <p:cNvSpPr>
            <a:spLocks noGrp="1"/>
          </p:cNvSpPr>
          <p:nvPr>
            <p:ph type="pic" sz="quarter" idx="21"/>
          </p:nvPr>
        </p:nvSpPr>
        <p:spPr>
          <a:xfrm>
            <a:off x="5653838" y="3985692"/>
            <a:ext cx="679450" cy="649287"/>
          </a:xfrm>
        </p:spPr>
        <p:txBody>
          <a:bodyPr/>
          <a:lstStyle/>
          <a:p>
            <a:r>
              <a:rPr lang="fr-FR"/>
              <a:t>Cliquez sur l'icône pour ajouter une image</a:t>
            </a:r>
            <a:endParaRPr lang="fr-FR" dirty="0"/>
          </a:p>
        </p:txBody>
      </p:sp>
      <p:sp>
        <p:nvSpPr>
          <p:cNvPr id="61" name="Espace réservé du texte 23"/>
          <p:cNvSpPr>
            <a:spLocks noGrp="1"/>
          </p:cNvSpPr>
          <p:nvPr>
            <p:ph type="body" sz="quarter" idx="22"/>
          </p:nvPr>
        </p:nvSpPr>
        <p:spPr>
          <a:xfrm>
            <a:off x="6333288" y="5483336"/>
            <a:ext cx="3258548" cy="572244"/>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62" name="Espace réservé du contenu 2"/>
          <p:cNvSpPr>
            <a:spLocks noGrp="1"/>
          </p:cNvSpPr>
          <p:nvPr>
            <p:ph idx="23"/>
          </p:nvPr>
        </p:nvSpPr>
        <p:spPr>
          <a:xfrm>
            <a:off x="6333288" y="6099581"/>
            <a:ext cx="3258548"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3" name="Espace réservé pour une image  28"/>
          <p:cNvSpPr>
            <a:spLocks noGrp="1"/>
          </p:cNvSpPr>
          <p:nvPr>
            <p:ph type="pic" sz="quarter" idx="24"/>
          </p:nvPr>
        </p:nvSpPr>
        <p:spPr>
          <a:xfrm>
            <a:off x="5654044" y="5483336"/>
            <a:ext cx="679450" cy="649287"/>
          </a:xfrm>
        </p:spPr>
        <p:txBody>
          <a:bodyPr/>
          <a:lstStyle/>
          <a:p>
            <a:r>
              <a:rPr lang="fr-FR"/>
              <a:t>Cliquez sur l'icône pour ajouter une image</a:t>
            </a:r>
            <a:endParaRPr lang="fr-FR" dirty="0"/>
          </a:p>
        </p:txBody>
      </p:sp>
    </p:spTree>
    <p:extLst>
      <p:ext uri="{BB962C8B-B14F-4D97-AF65-F5344CB8AC3E}">
        <p14:creationId xmlns:p14="http://schemas.microsoft.com/office/powerpoint/2010/main" val="1198542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pic>
        <p:nvPicPr>
          <p:cNvPr id="23" name="Image 22" descr="MaestrIA_V-R_01.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021"/>
            <a:ext cx="3762375" cy="7205663"/>
          </a:xfrm>
          <a:prstGeom prst="rect">
            <a:avLst/>
          </a:prstGeom>
        </p:spPr>
      </p:pic>
      <p:sp>
        <p:nvSpPr>
          <p:cNvPr id="39" name="Espace réservé pour une image  38"/>
          <p:cNvSpPr>
            <a:spLocks noGrp="1"/>
          </p:cNvSpPr>
          <p:nvPr>
            <p:ph type="pic" sz="quarter" idx="19"/>
          </p:nvPr>
        </p:nvSpPr>
        <p:spPr>
          <a:xfrm>
            <a:off x="0" y="1"/>
            <a:ext cx="3770521" cy="7205662"/>
          </a:xfrm>
        </p:spPr>
        <p:txBody>
          <a:bodyPr/>
          <a:lstStyle/>
          <a:p>
            <a:endParaRPr lang="fr-FR" dirty="0"/>
          </a:p>
        </p:txBody>
      </p:sp>
      <p:grpSp>
        <p:nvGrpSpPr>
          <p:cNvPr id="20" name="Grouper 19"/>
          <p:cNvGrpSpPr/>
          <p:nvPr/>
        </p:nvGrpSpPr>
        <p:grpSpPr>
          <a:xfrm rot="10800000">
            <a:off x="9849278" y="1287802"/>
            <a:ext cx="593297" cy="188977"/>
            <a:chOff x="0" y="1754693"/>
            <a:chExt cx="593297" cy="188977"/>
          </a:xfrm>
          <a:solidFill>
            <a:srgbClr val="FC5BA1"/>
          </a:solidFill>
        </p:grpSpPr>
        <p:sp>
          <p:nvSpPr>
            <p:cNvPr id="21" name="Ellipse 20"/>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2" name="Connecteur droit 21"/>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sp>
        <p:nvSpPr>
          <p:cNvPr id="37" name="ZoneTexte 36"/>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4" name="Titre 1"/>
          <p:cNvSpPr>
            <a:spLocks noGrp="1"/>
          </p:cNvSpPr>
          <p:nvPr>
            <p:ph type="title" hasCustomPrompt="1"/>
          </p:nvPr>
        </p:nvSpPr>
        <p:spPr>
          <a:xfrm>
            <a:off x="4243849" y="1053883"/>
            <a:ext cx="5347573" cy="1200944"/>
          </a:xfrm>
        </p:spPr>
        <p:txBody>
          <a:bodyPr anchor="t">
            <a:noAutofit/>
          </a:bodyPr>
          <a:lstStyle>
            <a:lvl1pPr algn="l">
              <a:defRPr sz="3600">
                <a:solidFill>
                  <a:srgbClr val="172A44"/>
                </a:solidFill>
              </a:defRPr>
            </a:lvl1pPr>
          </a:lstStyle>
          <a:p>
            <a:r>
              <a:rPr lang="fr-FR" dirty="0"/>
              <a:t>cliquez et modifiez le titre</a:t>
            </a:r>
          </a:p>
        </p:txBody>
      </p:sp>
      <p:sp>
        <p:nvSpPr>
          <p:cNvPr id="45" name="Espace réservé du contenu 2"/>
          <p:cNvSpPr>
            <a:spLocks noGrp="1"/>
          </p:cNvSpPr>
          <p:nvPr>
            <p:ph idx="1"/>
          </p:nvPr>
        </p:nvSpPr>
        <p:spPr>
          <a:xfrm>
            <a:off x="4243849" y="2429131"/>
            <a:ext cx="5347573"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6" name="Espace réservé du texte 23"/>
          <p:cNvSpPr>
            <a:spLocks noGrp="1"/>
          </p:cNvSpPr>
          <p:nvPr>
            <p:ph type="body" sz="quarter" idx="13"/>
          </p:nvPr>
        </p:nvSpPr>
        <p:spPr>
          <a:xfrm>
            <a:off x="4923094" y="4514814"/>
            <a:ext cx="4668330"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47" name="Espace réservé du contenu 2"/>
          <p:cNvSpPr>
            <a:spLocks noGrp="1"/>
          </p:cNvSpPr>
          <p:nvPr>
            <p:ph idx="14"/>
          </p:nvPr>
        </p:nvSpPr>
        <p:spPr>
          <a:xfrm>
            <a:off x="4923094" y="4899175"/>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8" name="Espace réservé pour une image  28"/>
          <p:cNvSpPr>
            <a:spLocks noGrp="1"/>
          </p:cNvSpPr>
          <p:nvPr>
            <p:ph type="pic" sz="quarter" idx="15"/>
          </p:nvPr>
        </p:nvSpPr>
        <p:spPr>
          <a:xfrm>
            <a:off x="4243850" y="4515160"/>
            <a:ext cx="679450" cy="649287"/>
          </a:xfrm>
        </p:spPr>
        <p:txBody>
          <a:bodyPr/>
          <a:lstStyle/>
          <a:p>
            <a:endParaRPr lang="fr-FR" dirty="0"/>
          </a:p>
        </p:txBody>
      </p:sp>
      <p:sp>
        <p:nvSpPr>
          <p:cNvPr id="49" name="Espace réservé du texte 23"/>
          <p:cNvSpPr>
            <a:spLocks noGrp="1"/>
          </p:cNvSpPr>
          <p:nvPr>
            <p:ph type="body" sz="quarter" idx="16"/>
          </p:nvPr>
        </p:nvSpPr>
        <p:spPr>
          <a:xfrm>
            <a:off x="4923093" y="3263542"/>
            <a:ext cx="4668330"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0" name="Espace réservé du contenu 2"/>
          <p:cNvSpPr>
            <a:spLocks noGrp="1"/>
          </p:cNvSpPr>
          <p:nvPr>
            <p:ph idx="17"/>
          </p:nvPr>
        </p:nvSpPr>
        <p:spPr>
          <a:xfrm>
            <a:off x="4923093" y="3647903"/>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1" name="Espace réservé pour une image  28"/>
          <p:cNvSpPr>
            <a:spLocks noGrp="1"/>
          </p:cNvSpPr>
          <p:nvPr>
            <p:ph type="pic" sz="quarter" idx="18"/>
          </p:nvPr>
        </p:nvSpPr>
        <p:spPr>
          <a:xfrm>
            <a:off x="4243849" y="3263888"/>
            <a:ext cx="679450" cy="649287"/>
          </a:xfrm>
        </p:spPr>
        <p:txBody>
          <a:bodyPr/>
          <a:lstStyle/>
          <a:p>
            <a:endParaRPr lang="fr-FR" dirty="0"/>
          </a:p>
        </p:txBody>
      </p:sp>
      <p:sp>
        <p:nvSpPr>
          <p:cNvPr id="52" name="Espace réservé du texte 23"/>
          <p:cNvSpPr>
            <a:spLocks noGrp="1"/>
          </p:cNvSpPr>
          <p:nvPr>
            <p:ph type="body" sz="quarter" idx="20"/>
          </p:nvPr>
        </p:nvSpPr>
        <p:spPr>
          <a:xfrm>
            <a:off x="4923300" y="5792420"/>
            <a:ext cx="4668330"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3" name="Espace réservé du contenu 2"/>
          <p:cNvSpPr>
            <a:spLocks noGrp="1"/>
          </p:cNvSpPr>
          <p:nvPr>
            <p:ph idx="21"/>
          </p:nvPr>
        </p:nvSpPr>
        <p:spPr>
          <a:xfrm>
            <a:off x="4923300" y="6176781"/>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4" name="Espace réservé pour une image  28"/>
          <p:cNvSpPr>
            <a:spLocks noGrp="1"/>
          </p:cNvSpPr>
          <p:nvPr>
            <p:ph type="pic" sz="quarter" idx="22"/>
          </p:nvPr>
        </p:nvSpPr>
        <p:spPr>
          <a:xfrm>
            <a:off x="4244056" y="5792766"/>
            <a:ext cx="679450" cy="649287"/>
          </a:xfrm>
        </p:spPr>
        <p:txBody>
          <a:bodyPr/>
          <a:lstStyle/>
          <a:p>
            <a:endParaRPr lang="fr-FR" dirty="0"/>
          </a:p>
        </p:txBody>
      </p:sp>
      <p:pic>
        <p:nvPicPr>
          <p:cNvPr id="26" name="Image 25" descr="MAESTRIA-INNOVATION_logo_RVB.png"/>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36" name="Connecteur droit 35"/>
          <p:cNvCxnSpPr/>
          <p:nvPr/>
        </p:nvCxnSpPr>
        <p:spPr>
          <a:xfrm flipH="1">
            <a:off x="-6410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1148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847219" y="1817828"/>
            <a:ext cx="7401228"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sp>
        <p:nvSpPr>
          <p:cNvPr id="25" name="Ellipse 24"/>
          <p:cNvSpPr/>
          <p:nvPr/>
        </p:nvSpPr>
        <p:spPr>
          <a:xfrm>
            <a:off x="8871703" y="1720956"/>
            <a:ext cx="2269011" cy="2269011"/>
          </a:xfrm>
          <a:prstGeom prst="ellipse">
            <a:avLst/>
          </a:prstGeom>
          <a:blipFill rotWithShape="1">
            <a:blip r:embed="rId3" cstate="screen">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sp>
        <p:nvSpPr>
          <p:cNvPr id="27" name="Ellipse 26"/>
          <p:cNvSpPr/>
          <p:nvPr/>
        </p:nvSpPr>
        <p:spPr>
          <a:xfrm>
            <a:off x="7129494" y="3212478"/>
            <a:ext cx="4488111" cy="4488112"/>
          </a:xfrm>
          <a:prstGeom prst="ellipse">
            <a:avLst/>
          </a:prstGeom>
          <a:blipFill rotWithShape="1">
            <a:blip r:embed="rId4"/>
            <a:stretch>
              <a:fillRect/>
            </a:stretch>
          </a:blipFill>
          <a:ln w="76200" cmpd="sng">
            <a:gradFill flip="none" rotWithShape="1">
              <a:gsLst>
                <a:gs pos="0">
                  <a:srgbClr val="FC5BA1"/>
                </a:gs>
                <a:gs pos="100000">
                  <a:srgbClr val="FC373F"/>
                </a:gs>
              </a:gsLst>
              <a:lin ang="18900000" scaled="0"/>
              <a:tileRect/>
            </a:grad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grpSp>
        <p:nvGrpSpPr>
          <p:cNvPr id="28" name="Grouper 27"/>
          <p:cNvGrpSpPr/>
          <p:nvPr/>
        </p:nvGrpSpPr>
        <p:grpSpPr>
          <a:xfrm>
            <a:off x="1" y="1287802"/>
            <a:ext cx="593297" cy="188977"/>
            <a:chOff x="0" y="1754693"/>
            <a:chExt cx="593297" cy="188977"/>
          </a:xfrm>
          <a:solidFill>
            <a:srgbClr val="FC5BA1"/>
          </a:solidFill>
        </p:grpSpPr>
        <p:sp>
          <p:nvSpPr>
            <p:cNvPr id="29" name="Ellipse 28"/>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sp>
        <p:nvSpPr>
          <p:cNvPr id="43" name="Espace réservé du texte 23"/>
          <p:cNvSpPr>
            <a:spLocks noGrp="1"/>
          </p:cNvSpPr>
          <p:nvPr>
            <p:ph type="body" sz="quarter" idx="16"/>
          </p:nvPr>
        </p:nvSpPr>
        <p:spPr>
          <a:xfrm>
            <a:off x="847219" y="2676146"/>
            <a:ext cx="2744372" cy="610018"/>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37328" y="2676146"/>
            <a:ext cx="2744372" cy="610018"/>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37328"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8" name="Espace réservé du texte 23"/>
          <p:cNvSpPr>
            <a:spLocks noGrp="1"/>
          </p:cNvSpPr>
          <p:nvPr>
            <p:ph type="body" sz="quarter" idx="20"/>
          </p:nvPr>
        </p:nvSpPr>
        <p:spPr>
          <a:xfrm>
            <a:off x="847218" y="4818571"/>
            <a:ext cx="5934482"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9" name="Espace réservé du contenu 2"/>
          <p:cNvSpPr>
            <a:spLocks noGrp="1"/>
          </p:cNvSpPr>
          <p:nvPr>
            <p:ph idx="21"/>
          </p:nvPr>
        </p:nvSpPr>
        <p:spPr>
          <a:xfrm>
            <a:off x="847218" y="5269776"/>
            <a:ext cx="5934482" cy="127165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7401229" cy="578586"/>
          </a:xfrm>
        </p:spPr>
        <p:txBody>
          <a:bodyPr anchor="t">
            <a:noAutofit/>
          </a:bodyPr>
          <a:lstStyle>
            <a:lvl1pPr algn="l">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579582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pic>
        <p:nvPicPr>
          <p:cNvPr id="20" name="Image 19" descr="MaestrIA_R-V_09.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990547"/>
            <a:ext cx="10442575" cy="2215116"/>
          </a:xfrm>
          <a:prstGeom prst="rect">
            <a:avLst/>
          </a:prstGeom>
        </p:spPr>
      </p:pic>
      <p:sp>
        <p:nvSpPr>
          <p:cNvPr id="45" name="Espace réservé du contenu 2"/>
          <p:cNvSpPr>
            <a:spLocks noGrp="1"/>
          </p:cNvSpPr>
          <p:nvPr>
            <p:ph idx="1"/>
          </p:nvPr>
        </p:nvSpPr>
        <p:spPr>
          <a:xfrm>
            <a:off x="847219" y="1817828"/>
            <a:ext cx="8749280" cy="686831"/>
          </a:xfrm>
        </p:spPr>
        <p:txBody>
          <a:bodyPr/>
          <a:lstStyle>
            <a:lvl1pPr marL="0" indent="0" algn="ctr">
              <a:buFont typeface="Arial"/>
              <a:buNone/>
              <a:defRPr/>
            </a:lvl1pPr>
            <a:lvl2pPr marL="504200" indent="0" algn="ctr">
              <a:buNone/>
              <a:defRPr/>
            </a:lvl2pPr>
            <a:lvl3pPr marL="1008400" indent="0" algn="ctr">
              <a:buNone/>
              <a:defRPr/>
            </a:lvl3pPr>
            <a:lvl4pPr marL="1512601" indent="0" algn="ctr">
              <a:buNone/>
              <a:defRPr/>
            </a:lvl4pPr>
            <a:lvl5pPr marL="2016801" indent="0" algn="ctr">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FC5BA1"/>
          </a:solidFill>
        </p:grpSpPr>
        <p:sp>
          <p:nvSpPr>
            <p:cNvPr id="29" name="Ellipse 28"/>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sp>
        <p:nvSpPr>
          <p:cNvPr id="40" name="ZoneTexte 39"/>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3" name="Espace réservé du texte 23"/>
          <p:cNvSpPr>
            <a:spLocks noGrp="1"/>
          </p:cNvSpPr>
          <p:nvPr>
            <p:ph type="body" sz="quarter" idx="16"/>
          </p:nvPr>
        </p:nvSpPr>
        <p:spPr>
          <a:xfrm>
            <a:off x="847219" y="2687947"/>
            <a:ext cx="2417070" cy="603491"/>
          </a:xfrm>
        </p:spPr>
        <p:txBody>
          <a:bodyPr>
            <a:noAutofit/>
          </a:bodyPr>
          <a:lstStyle>
            <a:lvl1pPr marL="0" indent="0" algn="ctr">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16106" y="2687335"/>
            <a:ext cx="2417070" cy="604103"/>
          </a:xfrm>
        </p:spPr>
        <p:txBody>
          <a:bodyPr>
            <a:noAutofit/>
          </a:bodyPr>
          <a:lstStyle>
            <a:lvl1pPr marL="0" indent="0" algn="ctr">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16106"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8" name="Espace réservé du texte 23"/>
          <p:cNvSpPr>
            <a:spLocks noGrp="1"/>
          </p:cNvSpPr>
          <p:nvPr>
            <p:ph type="body" sz="quarter" idx="20"/>
          </p:nvPr>
        </p:nvSpPr>
        <p:spPr>
          <a:xfrm>
            <a:off x="7179429" y="2687947"/>
            <a:ext cx="2417070" cy="604103"/>
          </a:xfrm>
        </p:spPr>
        <p:txBody>
          <a:bodyPr>
            <a:noAutofit/>
          </a:bodyPr>
          <a:lstStyle>
            <a:lvl1pPr marL="0" indent="0" algn="ctr">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19" name="Espace réservé du contenu 2"/>
          <p:cNvSpPr>
            <a:spLocks noGrp="1"/>
          </p:cNvSpPr>
          <p:nvPr>
            <p:ph idx="21"/>
          </p:nvPr>
        </p:nvSpPr>
        <p:spPr>
          <a:xfrm>
            <a:off x="7179429" y="3402895"/>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80288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0_Titre et contenu">
    <p:spTree>
      <p:nvGrpSpPr>
        <p:cNvPr id="1" name=""/>
        <p:cNvGrpSpPr/>
        <p:nvPr/>
      </p:nvGrpSpPr>
      <p:grpSpPr>
        <a:xfrm>
          <a:off x="0" y="0"/>
          <a:ext cx="0" cy="0"/>
          <a:chOff x="0" y="0"/>
          <a:chExt cx="0" cy="0"/>
        </a:xfrm>
      </p:grpSpPr>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FC5BA1"/>
          </a:solidFill>
        </p:grpSpPr>
        <p:sp>
          <p:nvSpPr>
            <p:cNvPr id="29" name="Ellipse 28"/>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64" name="Espace réservé du texte 23"/>
          <p:cNvSpPr>
            <a:spLocks noGrp="1"/>
          </p:cNvSpPr>
          <p:nvPr>
            <p:ph type="body" sz="quarter" idx="19"/>
          </p:nvPr>
        </p:nvSpPr>
        <p:spPr>
          <a:xfrm>
            <a:off x="6544561" y="1945465"/>
            <a:ext cx="3051938"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5" name="Espace réservé du contenu 2"/>
          <p:cNvSpPr>
            <a:spLocks noGrp="1"/>
          </p:cNvSpPr>
          <p:nvPr>
            <p:ph idx="20"/>
          </p:nvPr>
        </p:nvSpPr>
        <p:spPr>
          <a:xfrm>
            <a:off x="6544561" y="232982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6" name="Espace réservé pour une image  28"/>
          <p:cNvSpPr>
            <a:spLocks noGrp="1"/>
          </p:cNvSpPr>
          <p:nvPr>
            <p:ph type="pic" sz="quarter" idx="21"/>
          </p:nvPr>
        </p:nvSpPr>
        <p:spPr>
          <a:xfrm>
            <a:off x="5865317" y="1945811"/>
            <a:ext cx="679450" cy="649287"/>
          </a:xfrm>
        </p:spPr>
        <p:txBody>
          <a:bodyPr/>
          <a:lstStyle/>
          <a:p>
            <a:endParaRPr lang="fr-FR" dirty="0"/>
          </a:p>
        </p:txBody>
      </p:sp>
      <p:sp>
        <p:nvSpPr>
          <p:cNvPr id="67" name="Espace réservé du texte 23"/>
          <p:cNvSpPr>
            <a:spLocks noGrp="1"/>
          </p:cNvSpPr>
          <p:nvPr>
            <p:ph type="body" sz="quarter" idx="22"/>
          </p:nvPr>
        </p:nvSpPr>
        <p:spPr>
          <a:xfrm>
            <a:off x="6544561" y="3577295"/>
            <a:ext cx="3051938"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8" name="Espace réservé du contenu 2"/>
          <p:cNvSpPr>
            <a:spLocks noGrp="1"/>
          </p:cNvSpPr>
          <p:nvPr>
            <p:ph idx="23"/>
          </p:nvPr>
        </p:nvSpPr>
        <p:spPr>
          <a:xfrm>
            <a:off x="6544561" y="396165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9" name="Espace réservé pour une image  28"/>
          <p:cNvSpPr>
            <a:spLocks noGrp="1"/>
          </p:cNvSpPr>
          <p:nvPr>
            <p:ph type="pic" sz="quarter" idx="24"/>
          </p:nvPr>
        </p:nvSpPr>
        <p:spPr>
          <a:xfrm>
            <a:off x="5865317" y="3577641"/>
            <a:ext cx="679450" cy="649287"/>
          </a:xfrm>
        </p:spPr>
        <p:txBody>
          <a:bodyPr/>
          <a:lstStyle/>
          <a:p>
            <a:endParaRPr lang="fr-FR" dirty="0"/>
          </a:p>
        </p:txBody>
      </p:sp>
      <p:sp>
        <p:nvSpPr>
          <p:cNvPr id="70" name="Espace réservé du texte 23"/>
          <p:cNvSpPr>
            <a:spLocks noGrp="1"/>
          </p:cNvSpPr>
          <p:nvPr>
            <p:ph type="body" sz="quarter" idx="25"/>
          </p:nvPr>
        </p:nvSpPr>
        <p:spPr>
          <a:xfrm>
            <a:off x="6544767" y="5192349"/>
            <a:ext cx="3051938"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1" name="Espace réservé du contenu 2"/>
          <p:cNvSpPr>
            <a:spLocks noGrp="1"/>
          </p:cNvSpPr>
          <p:nvPr>
            <p:ph idx="26"/>
          </p:nvPr>
        </p:nvSpPr>
        <p:spPr>
          <a:xfrm>
            <a:off x="6544767" y="5576709"/>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2" name="Espace réservé pour une image  28"/>
          <p:cNvSpPr>
            <a:spLocks noGrp="1"/>
          </p:cNvSpPr>
          <p:nvPr>
            <p:ph type="pic" sz="quarter" idx="27"/>
          </p:nvPr>
        </p:nvSpPr>
        <p:spPr>
          <a:xfrm>
            <a:off x="5865523" y="5192695"/>
            <a:ext cx="679450" cy="649287"/>
          </a:xfrm>
        </p:spPr>
        <p:txBody>
          <a:bodyPr/>
          <a:lstStyle/>
          <a:p>
            <a:endParaRPr lang="fr-FR" dirty="0"/>
          </a:p>
        </p:txBody>
      </p:sp>
      <p:sp>
        <p:nvSpPr>
          <p:cNvPr id="73" name="Espace réservé du texte 23"/>
          <p:cNvSpPr>
            <a:spLocks noGrp="1"/>
          </p:cNvSpPr>
          <p:nvPr>
            <p:ph type="body" sz="quarter" idx="16"/>
          </p:nvPr>
        </p:nvSpPr>
        <p:spPr>
          <a:xfrm>
            <a:off x="1526463" y="1946477"/>
            <a:ext cx="4067646" cy="340360"/>
          </a:xfrm>
        </p:spPr>
        <p:txBody>
          <a:bodyPr>
            <a:noAutofit/>
          </a:bodyPr>
          <a:lstStyle>
            <a:lvl1pPr marL="0" indent="0">
              <a:buNone/>
              <a:defRPr sz="1600">
                <a:solidFill>
                  <a:srgbClr val="FC5BA1"/>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4" name="Espace réservé du contenu 2"/>
          <p:cNvSpPr>
            <a:spLocks noGrp="1"/>
          </p:cNvSpPr>
          <p:nvPr>
            <p:ph idx="17"/>
          </p:nvPr>
        </p:nvSpPr>
        <p:spPr>
          <a:xfrm>
            <a:off x="1526463" y="2330837"/>
            <a:ext cx="4067646" cy="430694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5" name="Espace réservé pour une image  28"/>
          <p:cNvSpPr>
            <a:spLocks noGrp="1"/>
          </p:cNvSpPr>
          <p:nvPr>
            <p:ph type="pic" sz="quarter" idx="18"/>
          </p:nvPr>
        </p:nvSpPr>
        <p:spPr>
          <a:xfrm>
            <a:off x="847219" y="1946823"/>
            <a:ext cx="679450" cy="649287"/>
          </a:xfrm>
        </p:spPr>
        <p:txBody>
          <a:bodyPr/>
          <a:lstStyle/>
          <a:p>
            <a:endParaRPr lang="fr-FR" dirty="0"/>
          </a:p>
        </p:txBody>
      </p:sp>
    </p:spTree>
    <p:extLst>
      <p:ext uri="{BB962C8B-B14F-4D97-AF65-F5344CB8AC3E}">
        <p14:creationId xmlns:p14="http://schemas.microsoft.com/office/powerpoint/2010/main" val="1604650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FC5BA1"/>
          </a:solidFill>
        </p:grpSpPr>
        <p:sp>
          <p:nvSpPr>
            <p:cNvPr id="8" name="Ellipse 7"/>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3" name="Espace réservé du contenu 2"/>
          <p:cNvSpPr>
            <a:spLocks noGrp="1"/>
          </p:cNvSpPr>
          <p:nvPr>
            <p:ph idx="1"/>
          </p:nvPr>
        </p:nvSpPr>
        <p:spPr>
          <a:xfrm>
            <a:off x="871253" y="1879623"/>
            <a:ext cx="8725246" cy="4561778"/>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800321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FC5BA1"/>
          </a:solidFill>
        </p:grpSpPr>
        <p:sp>
          <p:nvSpPr>
            <p:cNvPr id="8" name="Ellipse 7"/>
            <p:cNvSpPr/>
            <p:nvPr/>
          </p:nvSpPr>
          <p:spPr>
            <a:xfrm>
              <a:off x="404320" y="1754693"/>
              <a:ext cx="188977" cy="188977"/>
            </a:xfrm>
            <a:prstGeom prst="ellipse">
              <a:avLst/>
            </a:prstGeom>
            <a:grpFill/>
            <a:ln>
              <a:solidFill>
                <a:srgbClr val="FC5BA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FC5BA1"/>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3698603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pic>
        <p:nvPicPr>
          <p:cNvPr id="4" name="Image 3" descr="MaestrIA_H-O_04.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80200" y="0"/>
            <a:ext cx="3762375" cy="7205662"/>
          </a:xfrm>
          <a:prstGeom prst="rect">
            <a:avLst/>
          </a:prstGeom>
        </p:spPr>
      </p:pic>
      <p:sp>
        <p:nvSpPr>
          <p:cNvPr id="39" name="Espace réservé pour une image  38"/>
          <p:cNvSpPr>
            <a:spLocks noGrp="1"/>
          </p:cNvSpPr>
          <p:nvPr>
            <p:ph type="pic" sz="quarter" idx="19"/>
          </p:nvPr>
        </p:nvSpPr>
        <p:spPr>
          <a:xfrm>
            <a:off x="6680200" y="0"/>
            <a:ext cx="3775075" cy="7205663"/>
          </a:xfrm>
        </p:spPr>
        <p:txBody>
          <a:bodyPr/>
          <a:lstStyle/>
          <a:p>
            <a:endParaRPr lang="fr-FR"/>
          </a:p>
        </p:txBody>
      </p:sp>
      <p:sp>
        <p:nvSpPr>
          <p:cNvPr id="2" name="Titre 1"/>
          <p:cNvSpPr>
            <a:spLocks noGrp="1"/>
          </p:cNvSpPr>
          <p:nvPr>
            <p:ph type="title" hasCustomPrompt="1"/>
          </p:nvPr>
        </p:nvSpPr>
        <p:spPr>
          <a:xfrm>
            <a:off x="741644" y="1053883"/>
            <a:ext cx="5735888" cy="1200944"/>
          </a:xfrm>
        </p:spPr>
        <p:txBody>
          <a:bodyPr anchor="t">
            <a:noAutofit/>
          </a:bodyPr>
          <a:lstStyle>
            <a:lvl1pPr algn="l">
              <a:defRPr sz="3600">
                <a:solidFill>
                  <a:srgbClr val="172A44"/>
                </a:solidFill>
              </a:defRPr>
            </a:lvl1pPr>
          </a:lstStyle>
          <a:p>
            <a:r>
              <a:rPr lang="fr-FR" dirty="0"/>
              <a:t>cliquez et modifiez le titre</a:t>
            </a:r>
          </a:p>
        </p:txBody>
      </p:sp>
      <p:sp>
        <p:nvSpPr>
          <p:cNvPr id="3" name="Espace réservé du contenu 2"/>
          <p:cNvSpPr>
            <a:spLocks noGrp="1"/>
          </p:cNvSpPr>
          <p:nvPr>
            <p:ph idx="1"/>
          </p:nvPr>
        </p:nvSpPr>
        <p:spPr>
          <a:xfrm>
            <a:off x="741644" y="2429131"/>
            <a:ext cx="5735888" cy="909400"/>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grpSp>
        <p:nvGrpSpPr>
          <p:cNvPr id="8" name="Grouper 7"/>
          <p:cNvGrpSpPr/>
          <p:nvPr/>
        </p:nvGrpSpPr>
        <p:grpSpPr>
          <a:xfrm>
            <a:off x="1" y="1287802"/>
            <a:ext cx="593297" cy="188977"/>
            <a:chOff x="0" y="1754693"/>
            <a:chExt cx="593297" cy="188977"/>
          </a:xfrm>
          <a:solidFill>
            <a:srgbClr val="FC562E"/>
          </a:solidFill>
        </p:grpSpPr>
        <p:sp>
          <p:nvSpPr>
            <p:cNvPr id="9" name="Ellipse 8"/>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10" name="Connecteur droit 9"/>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pic>
        <p:nvPicPr>
          <p:cNvPr id="13" name="Image 12"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18" name="Connecteur droit 17"/>
          <p:cNvCxnSpPr/>
          <p:nvPr/>
        </p:nvCxnSpPr>
        <p:spPr>
          <a:xfrm flipH="1">
            <a:off x="984928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Espace réservé du texte 23"/>
          <p:cNvSpPr>
            <a:spLocks noGrp="1"/>
          </p:cNvSpPr>
          <p:nvPr>
            <p:ph type="body" sz="quarter" idx="13"/>
          </p:nvPr>
        </p:nvSpPr>
        <p:spPr>
          <a:xfrm>
            <a:off x="1420887" y="5166734"/>
            <a:ext cx="5056645"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27" name="Espace réservé du contenu 2"/>
          <p:cNvSpPr>
            <a:spLocks noGrp="1"/>
          </p:cNvSpPr>
          <p:nvPr>
            <p:ph idx="14"/>
          </p:nvPr>
        </p:nvSpPr>
        <p:spPr>
          <a:xfrm>
            <a:off x="1420887" y="5551095"/>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9" name="Espace réservé pour une image  28"/>
          <p:cNvSpPr>
            <a:spLocks noGrp="1"/>
          </p:cNvSpPr>
          <p:nvPr>
            <p:ph type="pic" sz="quarter" idx="15"/>
          </p:nvPr>
        </p:nvSpPr>
        <p:spPr>
          <a:xfrm>
            <a:off x="741644" y="5167080"/>
            <a:ext cx="679450" cy="649287"/>
          </a:xfrm>
        </p:spPr>
        <p:txBody>
          <a:bodyPr/>
          <a:lstStyle/>
          <a:p>
            <a:endParaRPr lang="fr-FR" dirty="0"/>
          </a:p>
        </p:txBody>
      </p:sp>
      <p:sp>
        <p:nvSpPr>
          <p:cNvPr id="32" name="Espace réservé du texte 23"/>
          <p:cNvSpPr>
            <a:spLocks noGrp="1"/>
          </p:cNvSpPr>
          <p:nvPr>
            <p:ph type="body" sz="quarter" idx="16"/>
          </p:nvPr>
        </p:nvSpPr>
        <p:spPr>
          <a:xfrm>
            <a:off x="1420887" y="3682678"/>
            <a:ext cx="5056645"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33" name="Espace réservé du contenu 2"/>
          <p:cNvSpPr>
            <a:spLocks noGrp="1"/>
          </p:cNvSpPr>
          <p:nvPr>
            <p:ph idx="17"/>
          </p:nvPr>
        </p:nvSpPr>
        <p:spPr>
          <a:xfrm>
            <a:off x="1420887" y="4067039"/>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4" name="Espace réservé pour une image  28"/>
          <p:cNvSpPr>
            <a:spLocks noGrp="1"/>
          </p:cNvSpPr>
          <p:nvPr>
            <p:ph type="pic" sz="quarter" idx="18"/>
          </p:nvPr>
        </p:nvSpPr>
        <p:spPr>
          <a:xfrm>
            <a:off x="741644" y="3683024"/>
            <a:ext cx="679450" cy="649287"/>
          </a:xfrm>
        </p:spPr>
        <p:txBody>
          <a:bodyPr/>
          <a:lstStyle/>
          <a:p>
            <a:endParaRPr lang="fr-FR" dirty="0"/>
          </a:p>
        </p:txBody>
      </p:sp>
    </p:spTree>
    <p:extLst>
      <p:ext uri="{BB962C8B-B14F-4D97-AF65-F5344CB8AC3E}">
        <p14:creationId xmlns:p14="http://schemas.microsoft.com/office/powerpoint/2010/main" val="69549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pic>
        <p:nvPicPr>
          <p:cNvPr id="2" name="Image 1" descr="MaestrIA_H-O_09.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3762375" cy="7203642"/>
          </a:xfrm>
          <a:prstGeom prst="rect">
            <a:avLst/>
          </a:prstGeom>
        </p:spPr>
      </p:pic>
      <p:sp>
        <p:nvSpPr>
          <p:cNvPr id="39" name="Espace réservé pour une image  38"/>
          <p:cNvSpPr>
            <a:spLocks noGrp="1"/>
          </p:cNvSpPr>
          <p:nvPr>
            <p:ph type="pic" sz="quarter" idx="19"/>
          </p:nvPr>
        </p:nvSpPr>
        <p:spPr>
          <a:xfrm>
            <a:off x="0" y="0"/>
            <a:ext cx="3770521" cy="7205663"/>
          </a:xfrm>
        </p:spPr>
        <p:txBody>
          <a:bodyPr/>
          <a:lstStyle/>
          <a:p>
            <a:endParaRPr lang="fr-FR" dirty="0"/>
          </a:p>
        </p:txBody>
      </p:sp>
      <p:grpSp>
        <p:nvGrpSpPr>
          <p:cNvPr id="20" name="Grouper 19"/>
          <p:cNvGrpSpPr/>
          <p:nvPr/>
        </p:nvGrpSpPr>
        <p:grpSpPr>
          <a:xfrm rot="10800000">
            <a:off x="9849278" y="1287802"/>
            <a:ext cx="593297" cy="188977"/>
            <a:chOff x="0" y="1754693"/>
            <a:chExt cx="593297" cy="188977"/>
          </a:xfrm>
          <a:solidFill>
            <a:srgbClr val="FC562E"/>
          </a:solidFill>
        </p:grpSpPr>
        <p:sp>
          <p:nvSpPr>
            <p:cNvPr id="21" name="Ellipse 20"/>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2" name="Connecteur droit 21"/>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sp>
        <p:nvSpPr>
          <p:cNvPr id="37" name="ZoneTexte 36"/>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4" name="Titre 1"/>
          <p:cNvSpPr>
            <a:spLocks noGrp="1"/>
          </p:cNvSpPr>
          <p:nvPr>
            <p:ph type="title" hasCustomPrompt="1"/>
          </p:nvPr>
        </p:nvSpPr>
        <p:spPr>
          <a:xfrm>
            <a:off x="4243849" y="1053883"/>
            <a:ext cx="5347573" cy="1200944"/>
          </a:xfrm>
        </p:spPr>
        <p:txBody>
          <a:bodyPr anchor="t">
            <a:noAutofit/>
          </a:bodyPr>
          <a:lstStyle>
            <a:lvl1pPr algn="l">
              <a:defRPr sz="3600">
                <a:solidFill>
                  <a:srgbClr val="172A44"/>
                </a:solidFill>
              </a:defRPr>
            </a:lvl1pPr>
          </a:lstStyle>
          <a:p>
            <a:r>
              <a:rPr lang="fr-FR" dirty="0"/>
              <a:t>cliquez et modifiez le titre</a:t>
            </a:r>
          </a:p>
        </p:txBody>
      </p:sp>
      <p:sp>
        <p:nvSpPr>
          <p:cNvPr id="45" name="Espace réservé du contenu 2"/>
          <p:cNvSpPr>
            <a:spLocks noGrp="1"/>
          </p:cNvSpPr>
          <p:nvPr>
            <p:ph idx="1"/>
          </p:nvPr>
        </p:nvSpPr>
        <p:spPr>
          <a:xfrm>
            <a:off x="4243849" y="2429131"/>
            <a:ext cx="5347573"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6" name="Espace réservé du texte 23"/>
          <p:cNvSpPr>
            <a:spLocks noGrp="1"/>
          </p:cNvSpPr>
          <p:nvPr>
            <p:ph type="body" sz="quarter" idx="13"/>
          </p:nvPr>
        </p:nvSpPr>
        <p:spPr>
          <a:xfrm>
            <a:off x="4923094" y="4514814"/>
            <a:ext cx="4668330"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47" name="Espace réservé du contenu 2"/>
          <p:cNvSpPr>
            <a:spLocks noGrp="1"/>
          </p:cNvSpPr>
          <p:nvPr>
            <p:ph idx="14"/>
          </p:nvPr>
        </p:nvSpPr>
        <p:spPr>
          <a:xfrm>
            <a:off x="4923094" y="4899175"/>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8" name="Espace réservé pour une image  28"/>
          <p:cNvSpPr>
            <a:spLocks noGrp="1"/>
          </p:cNvSpPr>
          <p:nvPr>
            <p:ph type="pic" sz="quarter" idx="15"/>
          </p:nvPr>
        </p:nvSpPr>
        <p:spPr>
          <a:xfrm>
            <a:off x="4243850" y="4515160"/>
            <a:ext cx="679450" cy="649287"/>
          </a:xfrm>
        </p:spPr>
        <p:txBody>
          <a:bodyPr/>
          <a:lstStyle/>
          <a:p>
            <a:endParaRPr lang="fr-FR" dirty="0"/>
          </a:p>
        </p:txBody>
      </p:sp>
      <p:sp>
        <p:nvSpPr>
          <p:cNvPr id="49" name="Espace réservé du texte 23"/>
          <p:cNvSpPr>
            <a:spLocks noGrp="1"/>
          </p:cNvSpPr>
          <p:nvPr>
            <p:ph type="body" sz="quarter" idx="16"/>
          </p:nvPr>
        </p:nvSpPr>
        <p:spPr>
          <a:xfrm>
            <a:off x="4923093" y="3263542"/>
            <a:ext cx="4668330"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0" name="Espace réservé du contenu 2"/>
          <p:cNvSpPr>
            <a:spLocks noGrp="1"/>
          </p:cNvSpPr>
          <p:nvPr>
            <p:ph idx="17"/>
          </p:nvPr>
        </p:nvSpPr>
        <p:spPr>
          <a:xfrm>
            <a:off x="4923093" y="3647903"/>
            <a:ext cx="4668330" cy="719022"/>
          </a:xfrm>
        </p:spPr>
        <p:txBody>
          <a:bodyPr>
            <a:noAutofit/>
          </a:bodyPr>
          <a:lstStyle>
            <a:lvl1pPr marL="0" indent="0">
              <a:buFont typeface="Arial"/>
              <a:buNone/>
              <a:defRPr sz="1100">
                <a:solidFill>
                  <a:srgbClr val="FC562E"/>
                </a:solidFill>
              </a:defRPr>
            </a:lvl1pPr>
            <a:lvl2pPr marL="504200" indent="0">
              <a:buNone/>
              <a:defRPr sz="1100">
                <a:solidFill>
                  <a:srgbClr val="FC562E"/>
                </a:solidFill>
              </a:defRPr>
            </a:lvl2pPr>
            <a:lvl3pPr marL="1008400" indent="0">
              <a:buNone/>
              <a:defRPr sz="1100">
                <a:solidFill>
                  <a:srgbClr val="FC562E"/>
                </a:solidFill>
              </a:defRPr>
            </a:lvl3pPr>
            <a:lvl4pPr marL="1512601" indent="0">
              <a:buNone/>
              <a:defRPr sz="1100">
                <a:solidFill>
                  <a:srgbClr val="FC562E"/>
                </a:solidFill>
              </a:defRPr>
            </a:lvl4pPr>
            <a:lvl5pPr marL="2016801" indent="0">
              <a:buNone/>
              <a:defRPr sz="1100">
                <a:solidFill>
                  <a:srgbClr val="FC562E"/>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1" name="Espace réservé pour une image  28"/>
          <p:cNvSpPr>
            <a:spLocks noGrp="1"/>
          </p:cNvSpPr>
          <p:nvPr>
            <p:ph type="pic" sz="quarter" idx="18"/>
          </p:nvPr>
        </p:nvSpPr>
        <p:spPr>
          <a:xfrm>
            <a:off x="4243849" y="3263888"/>
            <a:ext cx="679450" cy="649287"/>
          </a:xfrm>
        </p:spPr>
        <p:txBody>
          <a:bodyPr/>
          <a:lstStyle/>
          <a:p>
            <a:endParaRPr lang="fr-FR" dirty="0"/>
          </a:p>
        </p:txBody>
      </p:sp>
      <p:sp>
        <p:nvSpPr>
          <p:cNvPr id="52" name="Espace réservé du texte 23"/>
          <p:cNvSpPr>
            <a:spLocks noGrp="1"/>
          </p:cNvSpPr>
          <p:nvPr>
            <p:ph type="body" sz="quarter" idx="20"/>
          </p:nvPr>
        </p:nvSpPr>
        <p:spPr>
          <a:xfrm>
            <a:off x="4923300" y="5792420"/>
            <a:ext cx="4668330"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3" name="Espace réservé du contenu 2"/>
          <p:cNvSpPr>
            <a:spLocks noGrp="1"/>
          </p:cNvSpPr>
          <p:nvPr>
            <p:ph idx="21"/>
          </p:nvPr>
        </p:nvSpPr>
        <p:spPr>
          <a:xfrm>
            <a:off x="4923300" y="6176781"/>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4" name="Espace réservé pour une image  28"/>
          <p:cNvSpPr>
            <a:spLocks noGrp="1"/>
          </p:cNvSpPr>
          <p:nvPr>
            <p:ph type="pic" sz="quarter" idx="22"/>
          </p:nvPr>
        </p:nvSpPr>
        <p:spPr>
          <a:xfrm>
            <a:off x="4244056" y="5792766"/>
            <a:ext cx="679450" cy="649287"/>
          </a:xfrm>
        </p:spPr>
        <p:txBody>
          <a:bodyPr/>
          <a:lstStyle/>
          <a:p>
            <a:endParaRPr lang="fr-FR" dirty="0"/>
          </a:p>
        </p:txBody>
      </p:sp>
      <p:pic>
        <p:nvPicPr>
          <p:cNvPr id="26" name="Image 25" descr="MAESTRIA-INNOVATION_logo_RVB.png"/>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36" name="Connecteur droit 35"/>
          <p:cNvCxnSpPr/>
          <p:nvPr/>
        </p:nvCxnSpPr>
        <p:spPr>
          <a:xfrm flipH="1">
            <a:off x="-6410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7485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847219" y="1817828"/>
            <a:ext cx="7401228"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sp>
        <p:nvSpPr>
          <p:cNvPr id="25" name="Ellipse 24"/>
          <p:cNvSpPr/>
          <p:nvPr/>
        </p:nvSpPr>
        <p:spPr>
          <a:xfrm>
            <a:off x="8871703" y="1720956"/>
            <a:ext cx="2269011" cy="2269011"/>
          </a:xfrm>
          <a:prstGeom prst="ellipse">
            <a:avLst/>
          </a:prstGeom>
          <a:blipFill rotWithShape="1">
            <a:blip r:embed="rId3" cstate="screen">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sp>
        <p:nvSpPr>
          <p:cNvPr id="27" name="Ellipse 26"/>
          <p:cNvSpPr/>
          <p:nvPr/>
        </p:nvSpPr>
        <p:spPr>
          <a:xfrm>
            <a:off x="7129494" y="3212478"/>
            <a:ext cx="4488111" cy="4488112"/>
          </a:xfrm>
          <a:prstGeom prst="ellipse">
            <a:avLst/>
          </a:prstGeom>
          <a:blipFill rotWithShape="1">
            <a:blip r:embed="rId4"/>
            <a:stretch>
              <a:fillRect/>
            </a:stretch>
          </a:blipFill>
          <a:ln w="76200" cmpd="sng">
            <a:gradFill flip="none" rotWithShape="1">
              <a:gsLst>
                <a:gs pos="0">
                  <a:srgbClr val="FC562E"/>
                </a:gs>
                <a:gs pos="100000">
                  <a:srgbClr val="FC3731"/>
                </a:gs>
              </a:gsLst>
              <a:lin ang="18900000" scaled="0"/>
              <a:tileRect/>
            </a:grad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grpSp>
        <p:nvGrpSpPr>
          <p:cNvPr id="28" name="Grouper 27"/>
          <p:cNvGrpSpPr/>
          <p:nvPr/>
        </p:nvGrpSpPr>
        <p:grpSpPr>
          <a:xfrm>
            <a:off x="1" y="1287802"/>
            <a:ext cx="593297" cy="188977"/>
            <a:chOff x="0" y="1754693"/>
            <a:chExt cx="593297" cy="188977"/>
          </a:xfrm>
          <a:solidFill>
            <a:srgbClr val="FC562E"/>
          </a:solidFill>
        </p:grpSpPr>
        <p:sp>
          <p:nvSpPr>
            <p:cNvPr id="29" name="Ellipse 28"/>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sp>
        <p:nvSpPr>
          <p:cNvPr id="43" name="Espace réservé du texte 23"/>
          <p:cNvSpPr>
            <a:spLocks noGrp="1"/>
          </p:cNvSpPr>
          <p:nvPr>
            <p:ph type="body" sz="quarter" idx="16"/>
          </p:nvPr>
        </p:nvSpPr>
        <p:spPr>
          <a:xfrm>
            <a:off x="847219" y="2676146"/>
            <a:ext cx="2744372" cy="610018"/>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37328" y="2676146"/>
            <a:ext cx="2744372" cy="610018"/>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37328"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8" name="Espace réservé du texte 23"/>
          <p:cNvSpPr>
            <a:spLocks noGrp="1"/>
          </p:cNvSpPr>
          <p:nvPr>
            <p:ph type="body" sz="quarter" idx="20"/>
          </p:nvPr>
        </p:nvSpPr>
        <p:spPr>
          <a:xfrm>
            <a:off x="847218" y="4818571"/>
            <a:ext cx="5934482"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9" name="Espace réservé du contenu 2"/>
          <p:cNvSpPr>
            <a:spLocks noGrp="1"/>
          </p:cNvSpPr>
          <p:nvPr>
            <p:ph idx="21"/>
          </p:nvPr>
        </p:nvSpPr>
        <p:spPr>
          <a:xfrm>
            <a:off x="847218" y="5269776"/>
            <a:ext cx="5934482" cy="127165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7401229" cy="578586"/>
          </a:xfrm>
        </p:spPr>
        <p:txBody>
          <a:bodyPr anchor="t">
            <a:noAutofit/>
          </a:bodyPr>
          <a:lstStyle>
            <a:lvl1pPr algn="l">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25485534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pic>
        <p:nvPicPr>
          <p:cNvPr id="3" name="Image 2" descr="MaestrIA_H-O_02.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4990547"/>
            <a:ext cx="10442575" cy="2215116"/>
          </a:xfrm>
          <a:prstGeom prst="rect">
            <a:avLst/>
          </a:prstGeom>
        </p:spPr>
      </p:pic>
      <p:sp>
        <p:nvSpPr>
          <p:cNvPr id="45" name="Espace réservé du contenu 2"/>
          <p:cNvSpPr>
            <a:spLocks noGrp="1"/>
          </p:cNvSpPr>
          <p:nvPr>
            <p:ph idx="1"/>
          </p:nvPr>
        </p:nvSpPr>
        <p:spPr>
          <a:xfrm>
            <a:off x="847219" y="1817828"/>
            <a:ext cx="8749280" cy="686831"/>
          </a:xfrm>
        </p:spPr>
        <p:txBody>
          <a:bodyPr/>
          <a:lstStyle>
            <a:lvl1pPr marL="0" indent="0" algn="ctr">
              <a:buFont typeface="Arial"/>
              <a:buNone/>
              <a:defRPr/>
            </a:lvl1pPr>
            <a:lvl2pPr marL="504200" indent="0" algn="ctr">
              <a:buNone/>
              <a:defRPr/>
            </a:lvl2pPr>
            <a:lvl3pPr marL="1008400" indent="0" algn="ctr">
              <a:buNone/>
              <a:defRPr/>
            </a:lvl3pPr>
            <a:lvl4pPr marL="1512601" indent="0" algn="ctr">
              <a:buNone/>
              <a:defRPr/>
            </a:lvl4pPr>
            <a:lvl5pPr marL="2016801" indent="0" algn="ctr">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4" name="Image 23"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FC562E"/>
          </a:solidFill>
        </p:grpSpPr>
        <p:sp>
          <p:nvSpPr>
            <p:cNvPr id="29" name="Ellipse 28"/>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sp>
        <p:nvSpPr>
          <p:cNvPr id="40" name="ZoneTexte 39"/>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3" name="Espace réservé du texte 23"/>
          <p:cNvSpPr>
            <a:spLocks noGrp="1"/>
          </p:cNvSpPr>
          <p:nvPr>
            <p:ph type="body" sz="quarter" idx="16"/>
          </p:nvPr>
        </p:nvSpPr>
        <p:spPr>
          <a:xfrm>
            <a:off x="847219" y="2687947"/>
            <a:ext cx="2417070" cy="603491"/>
          </a:xfrm>
        </p:spPr>
        <p:txBody>
          <a:bodyPr>
            <a:noAutofit/>
          </a:bodyPr>
          <a:lstStyle>
            <a:lvl1pPr marL="0" indent="0" algn="ctr">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5" name="Espace réservé du contenu 2"/>
          <p:cNvSpPr>
            <a:spLocks noGrp="1"/>
          </p:cNvSpPr>
          <p:nvPr>
            <p:ph idx="17"/>
          </p:nvPr>
        </p:nvSpPr>
        <p:spPr>
          <a:xfrm>
            <a:off x="847219"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6" name="Espace réservé du texte 23"/>
          <p:cNvSpPr>
            <a:spLocks noGrp="1"/>
          </p:cNvSpPr>
          <p:nvPr>
            <p:ph type="body" sz="quarter" idx="18"/>
          </p:nvPr>
        </p:nvSpPr>
        <p:spPr>
          <a:xfrm>
            <a:off x="4016106" y="2687335"/>
            <a:ext cx="2417070" cy="604103"/>
          </a:xfrm>
        </p:spPr>
        <p:txBody>
          <a:bodyPr>
            <a:noAutofit/>
          </a:bodyPr>
          <a:lstStyle>
            <a:lvl1pPr marL="0" indent="0" algn="ctr">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57" name="Espace réservé du contenu 2"/>
          <p:cNvSpPr>
            <a:spLocks noGrp="1"/>
          </p:cNvSpPr>
          <p:nvPr>
            <p:ph idx="19"/>
          </p:nvPr>
        </p:nvSpPr>
        <p:spPr>
          <a:xfrm>
            <a:off x="4016106"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8" name="Espace réservé du texte 23"/>
          <p:cNvSpPr>
            <a:spLocks noGrp="1"/>
          </p:cNvSpPr>
          <p:nvPr>
            <p:ph type="body" sz="quarter" idx="20"/>
          </p:nvPr>
        </p:nvSpPr>
        <p:spPr>
          <a:xfrm>
            <a:off x="7179429" y="2687947"/>
            <a:ext cx="2417070" cy="604103"/>
          </a:xfrm>
        </p:spPr>
        <p:txBody>
          <a:bodyPr>
            <a:noAutofit/>
          </a:bodyPr>
          <a:lstStyle>
            <a:lvl1pPr marL="0" indent="0" algn="ctr">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19" name="Espace réservé du contenu 2"/>
          <p:cNvSpPr>
            <a:spLocks noGrp="1"/>
          </p:cNvSpPr>
          <p:nvPr>
            <p:ph idx="21"/>
          </p:nvPr>
        </p:nvSpPr>
        <p:spPr>
          <a:xfrm>
            <a:off x="7179429" y="3402895"/>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321577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pic>
        <p:nvPicPr>
          <p:cNvPr id="41" name="Image 40" descr="MaestrIA_V-B_02.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80200" y="0"/>
            <a:ext cx="3775075" cy="7205663"/>
          </a:xfrm>
          <a:prstGeom prst="rect">
            <a:avLst/>
          </a:prstGeom>
        </p:spPr>
      </p:pic>
      <p:sp>
        <p:nvSpPr>
          <p:cNvPr id="39" name="Espace réservé pour une image  38"/>
          <p:cNvSpPr>
            <a:spLocks noGrp="1"/>
          </p:cNvSpPr>
          <p:nvPr>
            <p:ph type="pic" sz="quarter" idx="19"/>
          </p:nvPr>
        </p:nvSpPr>
        <p:spPr>
          <a:xfrm>
            <a:off x="6680200" y="0"/>
            <a:ext cx="3775075" cy="7205663"/>
          </a:xfrm>
        </p:spPr>
        <p:txBody>
          <a:bodyPr/>
          <a:lstStyle/>
          <a:p>
            <a:r>
              <a:rPr lang="fr-FR"/>
              <a:t>Cliquez sur l'icône pour ajouter une image</a:t>
            </a:r>
          </a:p>
        </p:txBody>
      </p:sp>
      <p:sp>
        <p:nvSpPr>
          <p:cNvPr id="2" name="Titre 1"/>
          <p:cNvSpPr>
            <a:spLocks noGrp="1"/>
          </p:cNvSpPr>
          <p:nvPr>
            <p:ph type="title" hasCustomPrompt="1"/>
          </p:nvPr>
        </p:nvSpPr>
        <p:spPr>
          <a:xfrm>
            <a:off x="741644" y="1053883"/>
            <a:ext cx="5735888" cy="1200944"/>
          </a:xfrm>
        </p:spPr>
        <p:txBody>
          <a:bodyPr anchor="t">
            <a:noAutofit/>
          </a:bodyPr>
          <a:lstStyle>
            <a:lvl1pPr algn="l">
              <a:defRPr sz="3600">
                <a:solidFill>
                  <a:srgbClr val="172A44"/>
                </a:solidFill>
              </a:defRPr>
            </a:lvl1pPr>
          </a:lstStyle>
          <a:p>
            <a:r>
              <a:rPr lang="fr-FR" dirty="0"/>
              <a:t>cliquez et modifiez le titre</a:t>
            </a:r>
          </a:p>
        </p:txBody>
      </p:sp>
      <p:sp>
        <p:nvSpPr>
          <p:cNvPr id="3" name="Espace réservé du contenu 2"/>
          <p:cNvSpPr>
            <a:spLocks noGrp="1"/>
          </p:cNvSpPr>
          <p:nvPr>
            <p:ph idx="1"/>
          </p:nvPr>
        </p:nvSpPr>
        <p:spPr>
          <a:xfrm>
            <a:off x="741644" y="2429131"/>
            <a:ext cx="5735888" cy="909400"/>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grpSp>
        <p:nvGrpSpPr>
          <p:cNvPr id="8" name="Grouper 7"/>
          <p:cNvGrpSpPr/>
          <p:nvPr/>
        </p:nvGrpSpPr>
        <p:grpSpPr>
          <a:xfrm>
            <a:off x="1" y="1287802"/>
            <a:ext cx="593297" cy="188977"/>
            <a:chOff x="0" y="1754693"/>
            <a:chExt cx="593297" cy="188977"/>
          </a:xfrm>
        </p:grpSpPr>
        <p:sp>
          <p:nvSpPr>
            <p:cNvPr id="9" name="Ellipse 8"/>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10" name="Connecteur droit 9"/>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pic>
        <p:nvPicPr>
          <p:cNvPr id="13" name="Image 12"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18" name="Connecteur droit 17"/>
          <p:cNvCxnSpPr/>
          <p:nvPr/>
        </p:nvCxnSpPr>
        <p:spPr>
          <a:xfrm flipH="1">
            <a:off x="984928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4" name="Espace réservé du texte 23"/>
          <p:cNvSpPr>
            <a:spLocks noGrp="1"/>
          </p:cNvSpPr>
          <p:nvPr>
            <p:ph type="body" sz="quarter" idx="13"/>
          </p:nvPr>
        </p:nvSpPr>
        <p:spPr>
          <a:xfrm>
            <a:off x="1420887" y="5166734"/>
            <a:ext cx="5056645"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27" name="Espace réservé du contenu 2"/>
          <p:cNvSpPr>
            <a:spLocks noGrp="1"/>
          </p:cNvSpPr>
          <p:nvPr>
            <p:ph idx="14"/>
          </p:nvPr>
        </p:nvSpPr>
        <p:spPr>
          <a:xfrm>
            <a:off x="1420887" y="5551095"/>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9" name="Espace réservé pour une image  28"/>
          <p:cNvSpPr>
            <a:spLocks noGrp="1"/>
          </p:cNvSpPr>
          <p:nvPr>
            <p:ph type="pic" sz="quarter" idx="15"/>
          </p:nvPr>
        </p:nvSpPr>
        <p:spPr>
          <a:xfrm>
            <a:off x="741644" y="5167080"/>
            <a:ext cx="679450" cy="649287"/>
          </a:xfrm>
        </p:spPr>
        <p:txBody>
          <a:bodyPr/>
          <a:lstStyle/>
          <a:p>
            <a:r>
              <a:rPr lang="fr-FR"/>
              <a:t>Cliquez sur l'icône pour ajouter une image</a:t>
            </a:r>
            <a:endParaRPr lang="fr-FR" dirty="0"/>
          </a:p>
        </p:txBody>
      </p:sp>
      <p:sp>
        <p:nvSpPr>
          <p:cNvPr id="32" name="Espace réservé du texte 23"/>
          <p:cNvSpPr>
            <a:spLocks noGrp="1"/>
          </p:cNvSpPr>
          <p:nvPr>
            <p:ph type="body" sz="quarter" idx="16"/>
          </p:nvPr>
        </p:nvSpPr>
        <p:spPr>
          <a:xfrm>
            <a:off x="1420887" y="3682678"/>
            <a:ext cx="5056645"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33" name="Espace réservé du contenu 2"/>
          <p:cNvSpPr>
            <a:spLocks noGrp="1"/>
          </p:cNvSpPr>
          <p:nvPr>
            <p:ph idx="17"/>
          </p:nvPr>
        </p:nvSpPr>
        <p:spPr>
          <a:xfrm>
            <a:off x="1420887" y="4067039"/>
            <a:ext cx="5056645"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4" name="Espace réservé pour une image  28"/>
          <p:cNvSpPr>
            <a:spLocks noGrp="1"/>
          </p:cNvSpPr>
          <p:nvPr>
            <p:ph type="pic" sz="quarter" idx="18"/>
          </p:nvPr>
        </p:nvSpPr>
        <p:spPr>
          <a:xfrm>
            <a:off x="741644" y="3683024"/>
            <a:ext cx="679450" cy="649287"/>
          </a:xfrm>
        </p:spPr>
        <p:txBody>
          <a:bodyPr/>
          <a:lstStyle/>
          <a:p>
            <a:r>
              <a:rPr lang="fr-FR"/>
              <a:t>Cliquez sur l'icône pour ajouter une image</a:t>
            </a:r>
            <a:endParaRPr lang="fr-FR" dirty="0"/>
          </a:p>
        </p:txBody>
      </p:sp>
    </p:spTree>
    <p:extLst>
      <p:ext uri="{BB962C8B-B14F-4D97-AF65-F5344CB8AC3E}">
        <p14:creationId xmlns:p14="http://schemas.microsoft.com/office/powerpoint/2010/main" val="3140849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0_Titre et contenu">
    <p:spTree>
      <p:nvGrpSpPr>
        <p:cNvPr id="1" name=""/>
        <p:cNvGrpSpPr/>
        <p:nvPr/>
      </p:nvGrpSpPr>
      <p:grpSpPr>
        <a:xfrm>
          <a:off x="0" y="0"/>
          <a:ext cx="0" cy="0"/>
          <a:chOff x="0" y="0"/>
          <a:chExt cx="0" cy="0"/>
        </a:xfrm>
      </p:grpSpPr>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a:solidFill>
            <a:srgbClr val="FC562E"/>
          </a:solidFill>
        </p:grpSpPr>
        <p:sp>
          <p:nvSpPr>
            <p:cNvPr id="29" name="Ellipse 28"/>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64" name="Espace réservé du texte 23"/>
          <p:cNvSpPr>
            <a:spLocks noGrp="1"/>
          </p:cNvSpPr>
          <p:nvPr>
            <p:ph type="body" sz="quarter" idx="19"/>
          </p:nvPr>
        </p:nvSpPr>
        <p:spPr>
          <a:xfrm>
            <a:off x="6544561" y="1945465"/>
            <a:ext cx="3051938"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5" name="Espace réservé du contenu 2"/>
          <p:cNvSpPr>
            <a:spLocks noGrp="1"/>
          </p:cNvSpPr>
          <p:nvPr>
            <p:ph idx="20"/>
          </p:nvPr>
        </p:nvSpPr>
        <p:spPr>
          <a:xfrm>
            <a:off x="6544561" y="232982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6" name="Espace réservé pour une image  28"/>
          <p:cNvSpPr>
            <a:spLocks noGrp="1"/>
          </p:cNvSpPr>
          <p:nvPr>
            <p:ph type="pic" sz="quarter" idx="21"/>
          </p:nvPr>
        </p:nvSpPr>
        <p:spPr>
          <a:xfrm>
            <a:off x="5865317" y="1945811"/>
            <a:ext cx="679450" cy="649287"/>
          </a:xfrm>
        </p:spPr>
        <p:txBody>
          <a:bodyPr/>
          <a:lstStyle/>
          <a:p>
            <a:endParaRPr lang="fr-FR" dirty="0"/>
          </a:p>
        </p:txBody>
      </p:sp>
      <p:sp>
        <p:nvSpPr>
          <p:cNvPr id="67" name="Espace réservé du texte 23"/>
          <p:cNvSpPr>
            <a:spLocks noGrp="1"/>
          </p:cNvSpPr>
          <p:nvPr>
            <p:ph type="body" sz="quarter" idx="22"/>
          </p:nvPr>
        </p:nvSpPr>
        <p:spPr>
          <a:xfrm>
            <a:off x="6544561" y="3577295"/>
            <a:ext cx="3051938"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68" name="Espace réservé du contenu 2"/>
          <p:cNvSpPr>
            <a:spLocks noGrp="1"/>
          </p:cNvSpPr>
          <p:nvPr>
            <p:ph idx="23"/>
          </p:nvPr>
        </p:nvSpPr>
        <p:spPr>
          <a:xfrm>
            <a:off x="6544561" y="396165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9" name="Espace réservé pour une image  28"/>
          <p:cNvSpPr>
            <a:spLocks noGrp="1"/>
          </p:cNvSpPr>
          <p:nvPr>
            <p:ph type="pic" sz="quarter" idx="24"/>
          </p:nvPr>
        </p:nvSpPr>
        <p:spPr>
          <a:xfrm>
            <a:off x="5865317" y="3577641"/>
            <a:ext cx="679450" cy="649287"/>
          </a:xfrm>
        </p:spPr>
        <p:txBody>
          <a:bodyPr/>
          <a:lstStyle/>
          <a:p>
            <a:endParaRPr lang="fr-FR" dirty="0"/>
          </a:p>
        </p:txBody>
      </p:sp>
      <p:sp>
        <p:nvSpPr>
          <p:cNvPr id="70" name="Espace réservé du texte 23"/>
          <p:cNvSpPr>
            <a:spLocks noGrp="1"/>
          </p:cNvSpPr>
          <p:nvPr>
            <p:ph type="body" sz="quarter" idx="25"/>
          </p:nvPr>
        </p:nvSpPr>
        <p:spPr>
          <a:xfrm>
            <a:off x="6544767" y="5192349"/>
            <a:ext cx="3051938"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1" name="Espace réservé du contenu 2"/>
          <p:cNvSpPr>
            <a:spLocks noGrp="1"/>
          </p:cNvSpPr>
          <p:nvPr>
            <p:ph idx="26"/>
          </p:nvPr>
        </p:nvSpPr>
        <p:spPr>
          <a:xfrm>
            <a:off x="6544767" y="5576709"/>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2" name="Espace réservé pour une image  28"/>
          <p:cNvSpPr>
            <a:spLocks noGrp="1"/>
          </p:cNvSpPr>
          <p:nvPr>
            <p:ph type="pic" sz="quarter" idx="27"/>
          </p:nvPr>
        </p:nvSpPr>
        <p:spPr>
          <a:xfrm>
            <a:off x="5865523" y="5192695"/>
            <a:ext cx="679450" cy="649287"/>
          </a:xfrm>
        </p:spPr>
        <p:txBody>
          <a:bodyPr/>
          <a:lstStyle/>
          <a:p>
            <a:endParaRPr lang="fr-FR" dirty="0"/>
          </a:p>
        </p:txBody>
      </p:sp>
      <p:sp>
        <p:nvSpPr>
          <p:cNvPr id="73" name="Espace réservé du texte 23"/>
          <p:cNvSpPr>
            <a:spLocks noGrp="1"/>
          </p:cNvSpPr>
          <p:nvPr>
            <p:ph type="body" sz="quarter" idx="16"/>
          </p:nvPr>
        </p:nvSpPr>
        <p:spPr>
          <a:xfrm>
            <a:off x="1526463" y="1946477"/>
            <a:ext cx="4067646" cy="340360"/>
          </a:xfrm>
        </p:spPr>
        <p:txBody>
          <a:bodyPr>
            <a:noAutofit/>
          </a:bodyPr>
          <a:lstStyle>
            <a:lvl1pPr marL="0" indent="0">
              <a:buNone/>
              <a:defRPr sz="1600">
                <a:solidFill>
                  <a:srgbClr val="FC562E"/>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dirty="0"/>
              <a:t>Cliquez pour modifier les styles du texte du masque</a:t>
            </a:r>
          </a:p>
        </p:txBody>
      </p:sp>
      <p:sp>
        <p:nvSpPr>
          <p:cNvPr id="74" name="Espace réservé du contenu 2"/>
          <p:cNvSpPr>
            <a:spLocks noGrp="1"/>
          </p:cNvSpPr>
          <p:nvPr>
            <p:ph idx="17"/>
          </p:nvPr>
        </p:nvSpPr>
        <p:spPr>
          <a:xfrm>
            <a:off x="1526463" y="2330837"/>
            <a:ext cx="4067646" cy="430694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5" name="Espace réservé pour une image  28"/>
          <p:cNvSpPr>
            <a:spLocks noGrp="1"/>
          </p:cNvSpPr>
          <p:nvPr>
            <p:ph type="pic" sz="quarter" idx="18"/>
          </p:nvPr>
        </p:nvSpPr>
        <p:spPr>
          <a:xfrm>
            <a:off x="847219" y="1946823"/>
            <a:ext cx="679450" cy="649287"/>
          </a:xfrm>
        </p:spPr>
        <p:txBody>
          <a:bodyPr/>
          <a:lstStyle/>
          <a:p>
            <a:endParaRPr lang="fr-FR" dirty="0"/>
          </a:p>
        </p:txBody>
      </p:sp>
    </p:spTree>
    <p:extLst>
      <p:ext uri="{BB962C8B-B14F-4D97-AF65-F5344CB8AC3E}">
        <p14:creationId xmlns:p14="http://schemas.microsoft.com/office/powerpoint/2010/main" val="108282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FC562E"/>
          </a:solidFill>
        </p:grpSpPr>
        <p:sp>
          <p:nvSpPr>
            <p:cNvPr id="8" name="Ellipse 7"/>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3" name="Espace réservé du contenu 2"/>
          <p:cNvSpPr>
            <a:spLocks noGrp="1"/>
          </p:cNvSpPr>
          <p:nvPr>
            <p:ph idx="1"/>
          </p:nvPr>
        </p:nvSpPr>
        <p:spPr>
          <a:xfrm>
            <a:off x="871253" y="1879623"/>
            <a:ext cx="8725246" cy="4561778"/>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7286101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a:solidFill>
            <a:srgbClr val="FC562E"/>
          </a:solidFill>
        </p:grpSpPr>
        <p:sp>
          <p:nvSpPr>
            <p:cNvPr id="8" name="Ellipse 7"/>
            <p:cNvSpPr/>
            <p:nvPr/>
          </p:nvSpPr>
          <p:spPr>
            <a:xfrm>
              <a:off x="404320" y="1754693"/>
              <a:ext cx="188977" cy="188977"/>
            </a:xfrm>
            <a:prstGeom prst="ellipse">
              <a:avLst/>
            </a:prstGeom>
            <a:grpFill/>
            <a:ln>
              <a:solidFill>
                <a:srgbClr val="FC56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grpFill/>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FC562E"/>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3290426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pic>
        <p:nvPicPr>
          <p:cNvPr id="4" name="Image 3" descr="MaestrIA_V-B_04.jpg"/>
          <p:cNvPicPr>
            <a:picLocks noChangeAspect="1"/>
          </p:cNvPicPr>
          <p:nvPr/>
        </p:nvPicPr>
        <p:blipFill rotWithShape="1">
          <a:blip r:embed="rId2" cstate="screen">
            <a:extLst>
              <a:ext uri="{28A0092B-C50C-407E-A947-70E740481C1C}">
                <a14:useLocalDpi xmlns:a14="http://schemas.microsoft.com/office/drawing/2010/main"/>
              </a:ext>
            </a:extLst>
          </a:blip>
          <a:srcRect b="-249"/>
          <a:stretch/>
        </p:blipFill>
        <p:spPr>
          <a:xfrm>
            <a:off x="1" y="-1"/>
            <a:ext cx="3770520" cy="7243752"/>
          </a:xfrm>
          <a:prstGeom prst="rect">
            <a:avLst/>
          </a:prstGeom>
        </p:spPr>
      </p:pic>
      <p:sp>
        <p:nvSpPr>
          <p:cNvPr id="39" name="Espace réservé pour une image  38"/>
          <p:cNvSpPr>
            <a:spLocks noGrp="1"/>
          </p:cNvSpPr>
          <p:nvPr>
            <p:ph type="pic" sz="quarter" idx="19"/>
          </p:nvPr>
        </p:nvSpPr>
        <p:spPr>
          <a:xfrm>
            <a:off x="0" y="0"/>
            <a:ext cx="3770521" cy="7205663"/>
          </a:xfrm>
        </p:spPr>
        <p:txBody>
          <a:bodyPr/>
          <a:lstStyle/>
          <a:p>
            <a:r>
              <a:rPr lang="fr-FR"/>
              <a:t>Cliquez sur l'icône pour ajouter une image</a:t>
            </a:r>
            <a:endParaRPr lang="fr-FR" dirty="0"/>
          </a:p>
        </p:txBody>
      </p:sp>
      <p:grpSp>
        <p:nvGrpSpPr>
          <p:cNvPr id="20" name="Grouper 19"/>
          <p:cNvGrpSpPr/>
          <p:nvPr/>
        </p:nvGrpSpPr>
        <p:grpSpPr>
          <a:xfrm rot="10800000">
            <a:off x="9849278" y="1287802"/>
            <a:ext cx="593297" cy="188977"/>
            <a:chOff x="0" y="1754693"/>
            <a:chExt cx="593297" cy="188977"/>
          </a:xfrm>
        </p:grpSpPr>
        <p:sp>
          <p:nvSpPr>
            <p:cNvPr id="21" name="Ellipse 20"/>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22" name="Connecteur droit 21"/>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sp>
        <p:nvSpPr>
          <p:cNvPr id="37" name="ZoneTexte 36"/>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4" name="Titre 1"/>
          <p:cNvSpPr>
            <a:spLocks noGrp="1"/>
          </p:cNvSpPr>
          <p:nvPr>
            <p:ph type="title" hasCustomPrompt="1"/>
          </p:nvPr>
        </p:nvSpPr>
        <p:spPr>
          <a:xfrm>
            <a:off x="4243849" y="1053883"/>
            <a:ext cx="5347573" cy="1200944"/>
          </a:xfrm>
        </p:spPr>
        <p:txBody>
          <a:bodyPr anchor="t">
            <a:noAutofit/>
          </a:bodyPr>
          <a:lstStyle>
            <a:lvl1pPr algn="l">
              <a:defRPr sz="3600">
                <a:solidFill>
                  <a:srgbClr val="172A44"/>
                </a:solidFill>
              </a:defRPr>
            </a:lvl1pPr>
          </a:lstStyle>
          <a:p>
            <a:r>
              <a:rPr lang="fr-FR" dirty="0"/>
              <a:t>cliquez et modifiez le titre</a:t>
            </a:r>
          </a:p>
        </p:txBody>
      </p:sp>
      <p:sp>
        <p:nvSpPr>
          <p:cNvPr id="45" name="Espace réservé du contenu 2"/>
          <p:cNvSpPr>
            <a:spLocks noGrp="1"/>
          </p:cNvSpPr>
          <p:nvPr>
            <p:ph idx="1"/>
          </p:nvPr>
        </p:nvSpPr>
        <p:spPr>
          <a:xfrm>
            <a:off x="4243849" y="2429131"/>
            <a:ext cx="5347573"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6" name="Espace réservé du texte 23"/>
          <p:cNvSpPr>
            <a:spLocks noGrp="1"/>
          </p:cNvSpPr>
          <p:nvPr>
            <p:ph type="body" sz="quarter" idx="13"/>
          </p:nvPr>
        </p:nvSpPr>
        <p:spPr>
          <a:xfrm>
            <a:off x="4923094" y="4514814"/>
            <a:ext cx="4668330"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47" name="Espace réservé du contenu 2"/>
          <p:cNvSpPr>
            <a:spLocks noGrp="1"/>
          </p:cNvSpPr>
          <p:nvPr>
            <p:ph idx="14"/>
          </p:nvPr>
        </p:nvSpPr>
        <p:spPr>
          <a:xfrm>
            <a:off x="4923094" y="4899175"/>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8" name="Espace réservé pour une image  28"/>
          <p:cNvSpPr>
            <a:spLocks noGrp="1"/>
          </p:cNvSpPr>
          <p:nvPr>
            <p:ph type="pic" sz="quarter" idx="15"/>
          </p:nvPr>
        </p:nvSpPr>
        <p:spPr>
          <a:xfrm>
            <a:off x="4243850" y="4515160"/>
            <a:ext cx="679450" cy="649287"/>
          </a:xfrm>
        </p:spPr>
        <p:txBody>
          <a:bodyPr/>
          <a:lstStyle/>
          <a:p>
            <a:r>
              <a:rPr lang="fr-FR"/>
              <a:t>Cliquez sur l'icône pour ajouter une image</a:t>
            </a:r>
            <a:endParaRPr lang="fr-FR" dirty="0"/>
          </a:p>
        </p:txBody>
      </p:sp>
      <p:sp>
        <p:nvSpPr>
          <p:cNvPr id="49" name="Espace réservé du texte 23"/>
          <p:cNvSpPr>
            <a:spLocks noGrp="1"/>
          </p:cNvSpPr>
          <p:nvPr>
            <p:ph type="body" sz="quarter" idx="16"/>
          </p:nvPr>
        </p:nvSpPr>
        <p:spPr>
          <a:xfrm>
            <a:off x="4923093" y="3263542"/>
            <a:ext cx="4668330"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0" name="Espace réservé du contenu 2"/>
          <p:cNvSpPr>
            <a:spLocks noGrp="1"/>
          </p:cNvSpPr>
          <p:nvPr>
            <p:ph idx="17"/>
          </p:nvPr>
        </p:nvSpPr>
        <p:spPr>
          <a:xfrm>
            <a:off x="4923093" y="3647903"/>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1" name="Espace réservé pour une image  28"/>
          <p:cNvSpPr>
            <a:spLocks noGrp="1"/>
          </p:cNvSpPr>
          <p:nvPr>
            <p:ph type="pic" sz="quarter" idx="18"/>
          </p:nvPr>
        </p:nvSpPr>
        <p:spPr>
          <a:xfrm>
            <a:off x="4243849" y="3263888"/>
            <a:ext cx="679450" cy="649287"/>
          </a:xfrm>
        </p:spPr>
        <p:txBody>
          <a:bodyPr/>
          <a:lstStyle/>
          <a:p>
            <a:r>
              <a:rPr lang="fr-FR"/>
              <a:t>Cliquez sur l'icône pour ajouter une image</a:t>
            </a:r>
            <a:endParaRPr lang="fr-FR" dirty="0"/>
          </a:p>
        </p:txBody>
      </p:sp>
      <p:sp>
        <p:nvSpPr>
          <p:cNvPr id="52" name="Espace réservé du texte 23"/>
          <p:cNvSpPr>
            <a:spLocks noGrp="1"/>
          </p:cNvSpPr>
          <p:nvPr>
            <p:ph type="body" sz="quarter" idx="20"/>
          </p:nvPr>
        </p:nvSpPr>
        <p:spPr>
          <a:xfrm>
            <a:off x="4923300" y="5792420"/>
            <a:ext cx="4668330"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3" name="Espace réservé du contenu 2"/>
          <p:cNvSpPr>
            <a:spLocks noGrp="1"/>
          </p:cNvSpPr>
          <p:nvPr>
            <p:ph idx="21"/>
          </p:nvPr>
        </p:nvSpPr>
        <p:spPr>
          <a:xfrm>
            <a:off x="4923300" y="6176781"/>
            <a:ext cx="4668330" cy="719022"/>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4" name="Espace réservé pour une image  28"/>
          <p:cNvSpPr>
            <a:spLocks noGrp="1"/>
          </p:cNvSpPr>
          <p:nvPr>
            <p:ph type="pic" sz="quarter" idx="22"/>
          </p:nvPr>
        </p:nvSpPr>
        <p:spPr>
          <a:xfrm>
            <a:off x="4244056" y="5792766"/>
            <a:ext cx="679450" cy="649287"/>
          </a:xfrm>
        </p:spPr>
        <p:txBody>
          <a:bodyPr/>
          <a:lstStyle/>
          <a:p>
            <a:r>
              <a:rPr lang="fr-FR"/>
              <a:t>Cliquez sur l'icône pour ajouter une image</a:t>
            </a:r>
            <a:endParaRPr lang="fr-FR" dirty="0"/>
          </a:p>
        </p:txBody>
      </p:sp>
      <p:pic>
        <p:nvPicPr>
          <p:cNvPr id="26" name="Image 25" descr="MAESTRIA-INNOVATION_logo_RVB.png"/>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a:stretch/>
        </p:blipFill>
        <p:spPr>
          <a:xfrm>
            <a:off x="282682" y="177158"/>
            <a:ext cx="564537" cy="383635"/>
          </a:xfrm>
          <a:prstGeom prst="rect">
            <a:avLst/>
          </a:prstGeom>
        </p:spPr>
      </p:pic>
      <p:cxnSp>
        <p:nvCxnSpPr>
          <p:cNvPr id="36" name="Connecteur droit 35"/>
          <p:cNvCxnSpPr/>
          <p:nvPr/>
        </p:nvCxnSpPr>
        <p:spPr>
          <a:xfrm flipH="1">
            <a:off x="-64100" y="1382431"/>
            <a:ext cx="593296" cy="4313"/>
          </a:xfrm>
          <a:prstGeom prst="line">
            <a:avLst/>
          </a:prstGeom>
          <a:ln w="5715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167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45" name="Espace réservé du contenu 2"/>
          <p:cNvSpPr>
            <a:spLocks noGrp="1"/>
          </p:cNvSpPr>
          <p:nvPr>
            <p:ph idx="1"/>
          </p:nvPr>
        </p:nvSpPr>
        <p:spPr>
          <a:xfrm>
            <a:off x="847219" y="1817828"/>
            <a:ext cx="7401228" cy="686831"/>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sp>
        <p:nvSpPr>
          <p:cNvPr id="25" name="Ellipse 24"/>
          <p:cNvSpPr/>
          <p:nvPr/>
        </p:nvSpPr>
        <p:spPr>
          <a:xfrm>
            <a:off x="8871703" y="1720956"/>
            <a:ext cx="2269011" cy="2269011"/>
          </a:xfrm>
          <a:prstGeom prst="ellipse">
            <a:avLst/>
          </a:prstGeom>
          <a:blipFill rotWithShape="1">
            <a:blip r:embed="rId3" cstate="screen">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sp>
        <p:nvSpPr>
          <p:cNvPr id="27" name="Ellipse 26"/>
          <p:cNvSpPr/>
          <p:nvPr/>
        </p:nvSpPr>
        <p:spPr>
          <a:xfrm>
            <a:off x="7129494" y="3212478"/>
            <a:ext cx="4488111" cy="4488112"/>
          </a:xfrm>
          <a:prstGeom prst="ellipse">
            <a:avLst/>
          </a:prstGeom>
          <a:blipFill rotWithShape="1">
            <a:blip r:embed="rId4"/>
            <a:stretch>
              <a:fillRect/>
            </a:stretch>
          </a:blipFill>
          <a:ln w="76200" cmpd="sng">
            <a:gradFill flip="none" rotWithShape="1">
              <a:gsLst>
                <a:gs pos="0">
                  <a:srgbClr val="327BEC"/>
                </a:gs>
                <a:gs pos="100000">
                  <a:srgbClr val="25D7DB"/>
                </a:gs>
              </a:gsLst>
              <a:lin ang="18900000" scaled="0"/>
              <a:tileRect/>
            </a:grad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a:endParaRPr lang="fr-FR"/>
          </a:p>
        </p:txBody>
      </p:sp>
      <p:grpSp>
        <p:nvGrpSpPr>
          <p:cNvPr id="28" name="Grouper 27"/>
          <p:cNvGrpSpPr/>
          <p:nvPr/>
        </p:nvGrpSpPr>
        <p:grpSpPr>
          <a:xfrm>
            <a:off x="1" y="1287802"/>
            <a:ext cx="593297" cy="188977"/>
            <a:chOff x="0" y="1754693"/>
            <a:chExt cx="593297" cy="188977"/>
          </a:xfrm>
        </p:grpSpPr>
        <p:sp>
          <p:nvSpPr>
            <p:cNvPr id="29" name="Ellipse 28"/>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sp>
        <p:nvSpPr>
          <p:cNvPr id="43" name="Espace réservé du texte 23"/>
          <p:cNvSpPr>
            <a:spLocks noGrp="1"/>
          </p:cNvSpPr>
          <p:nvPr>
            <p:ph type="body" sz="quarter" idx="16"/>
          </p:nvPr>
        </p:nvSpPr>
        <p:spPr>
          <a:xfrm>
            <a:off x="847219" y="2676146"/>
            <a:ext cx="2744372" cy="610018"/>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5" name="Espace réservé du contenu 2"/>
          <p:cNvSpPr>
            <a:spLocks noGrp="1"/>
          </p:cNvSpPr>
          <p:nvPr>
            <p:ph idx="17"/>
          </p:nvPr>
        </p:nvSpPr>
        <p:spPr>
          <a:xfrm>
            <a:off x="847219"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6" name="Espace réservé du texte 23"/>
          <p:cNvSpPr>
            <a:spLocks noGrp="1"/>
          </p:cNvSpPr>
          <p:nvPr>
            <p:ph type="body" sz="quarter" idx="18"/>
          </p:nvPr>
        </p:nvSpPr>
        <p:spPr>
          <a:xfrm>
            <a:off x="4037328" y="2676146"/>
            <a:ext cx="2744372" cy="610018"/>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7" name="Espace réservé du contenu 2"/>
          <p:cNvSpPr>
            <a:spLocks noGrp="1"/>
          </p:cNvSpPr>
          <p:nvPr>
            <p:ph idx="19"/>
          </p:nvPr>
        </p:nvSpPr>
        <p:spPr>
          <a:xfrm>
            <a:off x="4037328" y="3310639"/>
            <a:ext cx="2744372" cy="136642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8" name="Espace réservé du texte 23"/>
          <p:cNvSpPr>
            <a:spLocks noGrp="1"/>
          </p:cNvSpPr>
          <p:nvPr>
            <p:ph type="body" sz="quarter" idx="20"/>
          </p:nvPr>
        </p:nvSpPr>
        <p:spPr>
          <a:xfrm>
            <a:off x="847218" y="4818571"/>
            <a:ext cx="5934482"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9" name="Espace réservé du contenu 2"/>
          <p:cNvSpPr>
            <a:spLocks noGrp="1"/>
          </p:cNvSpPr>
          <p:nvPr>
            <p:ph idx="21"/>
          </p:nvPr>
        </p:nvSpPr>
        <p:spPr>
          <a:xfrm>
            <a:off x="847218" y="5269776"/>
            <a:ext cx="5934482" cy="127165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0" name="Titre 1"/>
          <p:cNvSpPr>
            <a:spLocks noGrp="1"/>
          </p:cNvSpPr>
          <p:nvPr>
            <p:ph type="title" hasCustomPrompt="1"/>
          </p:nvPr>
        </p:nvSpPr>
        <p:spPr>
          <a:xfrm>
            <a:off x="847218" y="1064938"/>
            <a:ext cx="7401229" cy="578586"/>
          </a:xfrm>
        </p:spPr>
        <p:txBody>
          <a:bodyPr anchor="t">
            <a:noAutofit/>
          </a:bodyPr>
          <a:lstStyle>
            <a:lvl1pPr algn="l">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29421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pic>
        <p:nvPicPr>
          <p:cNvPr id="2" name="Image 1" descr="MaestrIA_H-B_07.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990547"/>
            <a:ext cx="10442575" cy="2215116"/>
          </a:xfrm>
          <a:prstGeom prst="rect">
            <a:avLst/>
          </a:prstGeom>
        </p:spPr>
      </p:pic>
      <p:sp>
        <p:nvSpPr>
          <p:cNvPr id="45" name="Espace réservé du contenu 2"/>
          <p:cNvSpPr>
            <a:spLocks noGrp="1"/>
          </p:cNvSpPr>
          <p:nvPr>
            <p:ph idx="1"/>
          </p:nvPr>
        </p:nvSpPr>
        <p:spPr>
          <a:xfrm>
            <a:off x="847219" y="1817828"/>
            <a:ext cx="8749280" cy="686831"/>
          </a:xfrm>
        </p:spPr>
        <p:txBody>
          <a:bodyPr/>
          <a:lstStyle>
            <a:lvl1pPr marL="0" indent="0" algn="ctr">
              <a:buFont typeface="Arial"/>
              <a:buNone/>
              <a:defRPr/>
            </a:lvl1pPr>
            <a:lvl2pPr marL="504200" indent="0" algn="ctr">
              <a:buNone/>
              <a:defRPr/>
            </a:lvl2pPr>
            <a:lvl3pPr marL="1008400" indent="0" algn="ctr">
              <a:buNone/>
              <a:defRPr/>
            </a:lvl3pPr>
            <a:lvl4pPr marL="1512601" indent="0" algn="ctr">
              <a:buNone/>
              <a:defRPr/>
            </a:lvl4pPr>
            <a:lvl5pPr marL="2016801" indent="0" algn="ctr">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24" name="Image 23" descr="MAESTRIA-INNOVATION_logo_RVB.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p:grpSpPr>
        <p:sp>
          <p:nvSpPr>
            <p:cNvPr id="29" name="Ellipse 28"/>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sp>
        <p:nvSpPr>
          <p:cNvPr id="40" name="ZoneTexte 39"/>
          <p:cNvSpPr txBox="1"/>
          <p:nvPr/>
        </p:nvSpPr>
        <p:spPr>
          <a:xfrm>
            <a:off x="232549" y="6791746"/>
            <a:ext cx="1678069" cy="261600"/>
          </a:xfrm>
          <a:prstGeom prst="rect">
            <a:avLst/>
          </a:prstGeom>
          <a:noFill/>
        </p:spPr>
        <p:txBody>
          <a:bodyPr wrap="square" lIns="91431" tIns="45715" rIns="91431" bIns="45715" rtlCol="0">
            <a:spAutoFit/>
          </a:bodyPr>
          <a:lstStyle/>
          <a:p>
            <a:r>
              <a:rPr lang="fr-FR" sz="1100" b="1" dirty="0">
                <a:solidFill>
                  <a:schemeClr val="bg1"/>
                </a:solidFill>
                <a:latin typeface="Comfortaa Bold"/>
                <a:cs typeface="Comfortaa Bold"/>
              </a:rPr>
              <a:t>maestria innovation</a:t>
            </a:r>
          </a:p>
        </p:txBody>
      </p:sp>
      <p:sp>
        <p:nvSpPr>
          <p:cNvPr id="43" name="Espace réservé du texte 23"/>
          <p:cNvSpPr>
            <a:spLocks noGrp="1"/>
          </p:cNvSpPr>
          <p:nvPr>
            <p:ph type="body" sz="quarter" idx="16"/>
          </p:nvPr>
        </p:nvSpPr>
        <p:spPr>
          <a:xfrm>
            <a:off x="847219" y="2687947"/>
            <a:ext cx="2417070" cy="603491"/>
          </a:xfrm>
        </p:spPr>
        <p:txBody>
          <a:bodyPr>
            <a:noAutofit/>
          </a:bodyPr>
          <a:lstStyle>
            <a:lvl1pPr marL="0" indent="0" algn="ctr">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5" name="Espace réservé du contenu 2"/>
          <p:cNvSpPr>
            <a:spLocks noGrp="1"/>
          </p:cNvSpPr>
          <p:nvPr>
            <p:ph idx="17"/>
          </p:nvPr>
        </p:nvSpPr>
        <p:spPr>
          <a:xfrm>
            <a:off x="847219"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6" name="Espace réservé du texte 23"/>
          <p:cNvSpPr>
            <a:spLocks noGrp="1"/>
          </p:cNvSpPr>
          <p:nvPr>
            <p:ph type="body" sz="quarter" idx="18"/>
          </p:nvPr>
        </p:nvSpPr>
        <p:spPr>
          <a:xfrm>
            <a:off x="4016106" y="2687335"/>
            <a:ext cx="2417070" cy="604103"/>
          </a:xfrm>
        </p:spPr>
        <p:txBody>
          <a:bodyPr>
            <a:noAutofit/>
          </a:bodyPr>
          <a:lstStyle>
            <a:lvl1pPr marL="0" indent="0" algn="ctr">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57" name="Espace réservé du contenu 2"/>
          <p:cNvSpPr>
            <a:spLocks noGrp="1"/>
          </p:cNvSpPr>
          <p:nvPr>
            <p:ph idx="19"/>
          </p:nvPr>
        </p:nvSpPr>
        <p:spPr>
          <a:xfrm>
            <a:off x="4016106" y="3402283"/>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8" name="Espace réservé du texte 23"/>
          <p:cNvSpPr>
            <a:spLocks noGrp="1"/>
          </p:cNvSpPr>
          <p:nvPr>
            <p:ph type="body" sz="quarter" idx="20"/>
          </p:nvPr>
        </p:nvSpPr>
        <p:spPr>
          <a:xfrm>
            <a:off x="7179429" y="2687947"/>
            <a:ext cx="2417070" cy="604103"/>
          </a:xfrm>
        </p:spPr>
        <p:txBody>
          <a:bodyPr>
            <a:noAutofit/>
          </a:bodyPr>
          <a:lstStyle>
            <a:lvl1pPr marL="0" indent="0" algn="ctr">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19" name="Espace réservé du contenu 2"/>
          <p:cNvSpPr>
            <a:spLocks noGrp="1"/>
          </p:cNvSpPr>
          <p:nvPr>
            <p:ph idx="21"/>
          </p:nvPr>
        </p:nvSpPr>
        <p:spPr>
          <a:xfrm>
            <a:off x="7179429" y="3402895"/>
            <a:ext cx="2417070" cy="1366427"/>
          </a:xfrm>
        </p:spPr>
        <p:txBody>
          <a:bodyPr>
            <a:noAutofit/>
          </a:bodyPr>
          <a:lstStyle>
            <a:lvl1pPr marL="0" indent="0" algn="ctr">
              <a:buFont typeface="Arial"/>
              <a:buNone/>
              <a:defRPr sz="1100"/>
            </a:lvl1pPr>
            <a:lvl2pPr marL="504200" indent="0" algn="ctr">
              <a:buNone/>
              <a:defRPr sz="1100"/>
            </a:lvl2pPr>
            <a:lvl3pPr marL="1008400" indent="0" algn="ctr">
              <a:buNone/>
              <a:defRPr sz="1100"/>
            </a:lvl3pPr>
            <a:lvl4pPr marL="1512601" indent="0" algn="ctr">
              <a:buNone/>
              <a:defRPr sz="1100"/>
            </a:lvl4pPr>
            <a:lvl5pPr marL="2016801" indent="0" algn="ctr">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410288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pic>
        <p:nvPicPr>
          <p:cNvPr id="24" name="Image 23"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28" name="Grouper 27"/>
          <p:cNvGrpSpPr/>
          <p:nvPr/>
        </p:nvGrpSpPr>
        <p:grpSpPr>
          <a:xfrm>
            <a:off x="1" y="1287802"/>
            <a:ext cx="593297" cy="188977"/>
            <a:chOff x="0" y="1754693"/>
            <a:chExt cx="593297" cy="188977"/>
          </a:xfrm>
        </p:grpSpPr>
        <p:sp>
          <p:nvSpPr>
            <p:cNvPr id="29" name="Ellipse 28"/>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30" name="Connecteur droit 29"/>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cxnSp>
        <p:nvCxnSpPr>
          <p:cNvPr id="31" name="Connecteur droit 30"/>
          <p:cNvCxnSpPr/>
          <p:nvPr/>
        </p:nvCxnSpPr>
        <p:spPr>
          <a:xfrm flipH="1">
            <a:off x="9849280" y="1382431"/>
            <a:ext cx="593296" cy="4313"/>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sp>
        <p:nvSpPr>
          <p:cNvPr id="60"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64" name="Espace réservé du texte 23"/>
          <p:cNvSpPr>
            <a:spLocks noGrp="1"/>
          </p:cNvSpPr>
          <p:nvPr>
            <p:ph type="body" sz="quarter" idx="19"/>
          </p:nvPr>
        </p:nvSpPr>
        <p:spPr>
          <a:xfrm>
            <a:off x="6544561" y="1945465"/>
            <a:ext cx="3051938"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65" name="Espace réservé du contenu 2"/>
          <p:cNvSpPr>
            <a:spLocks noGrp="1"/>
          </p:cNvSpPr>
          <p:nvPr>
            <p:ph idx="20"/>
          </p:nvPr>
        </p:nvSpPr>
        <p:spPr>
          <a:xfrm>
            <a:off x="6544561" y="232982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6" name="Espace réservé pour une image  28"/>
          <p:cNvSpPr>
            <a:spLocks noGrp="1"/>
          </p:cNvSpPr>
          <p:nvPr>
            <p:ph type="pic" sz="quarter" idx="21"/>
          </p:nvPr>
        </p:nvSpPr>
        <p:spPr>
          <a:xfrm>
            <a:off x="5865317" y="1945811"/>
            <a:ext cx="679450" cy="649287"/>
          </a:xfrm>
        </p:spPr>
        <p:txBody>
          <a:bodyPr/>
          <a:lstStyle/>
          <a:p>
            <a:r>
              <a:rPr lang="fr-FR"/>
              <a:t>Cliquez sur l'icône pour ajouter une image</a:t>
            </a:r>
            <a:endParaRPr lang="fr-FR" dirty="0"/>
          </a:p>
        </p:txBody>
      </p:sp>
      <p:sp>
        <p:nvSpPr>
          <p:cNvPr id="67" name="Espace réservé du texte 23"/>
          <p:cNvSpPr>
            <a:spLocks noGrp="1"/>
          </p:cNvSpPr>
          <p:nvPr>
            <p:ph type="body" sz="quarter" idx="22"/>
          </p:nvPr>
        </p:nvSpPr>
        <p:spPr>
          <a:xfrm>
            <a:off x="6544561" y="3577295"/>
            <a:ext cx="3051938"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68" name="Espace réservé du contenu 2"/>
          <p:cNvSpPr>
            <a:spLocks noGrp="1"/>
          </p:cNvSpPr>
          <p:nvPr>
            <p:ph idx="23"/>
          </p:nvPr>
        </p:nvSpPr>
        <p:spPr>
          <a:xfrm>
            <a:off x="6544561" y="3961655"/>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9" name="Espace réservé pour une image  28"/>
          <p:cNvSpPr>
            <a:spLocks noGrp="1"/>
          </p:cNvSpPr>
          <p:nvPr>
            <p:ph type="pic" sz="quarter" idx="24"/>
          </p:nvPr>
        </p:nvSpPr>
        <p:spPr>
          <a:xfrm>
            <a:off x="5865317" y="3577641"/>
            <a:ext cx="679450" cy="649287"/>
          </a:xfrm>
        </p:spPr>
        <p:txBody>
          <a:bodyPr/>
          <a:lstStyle/>
          <a:p>
            <a:r>
              <a:rPr lang="fr-FR"/>
              <a:t>Cliquez sur l'icône pour ajouter une image</a:t>
            </a:r>
            <a:endParaRPr lang="fr-FR" dirty="0"/>
          </a:p>
        </p:txBody>
      </p:sp>
      <p:sp>
        <p:nvSpPr>
          <p:cNvPr id="70" name="Espace réservé du texte 23"/>
          <p:cNvSpPr>
            <a:spLocks noGrp="1"/>
          </p:cNvSpPr>
          <p:nvPr>
            <p:ph type="body" sz="quarter" idx="25"/>
          </p:nvPr>
        </p:nvSpPr>
        <p:spPr>
          <a:xfrm>
            <a:off x="6544767" y="5192349"/>
            <a:ext cx="3051938"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71" name="Espace réservé du contenu 2"/>
          <p:cNvSpPr>
            <a:spLocks noGrp="1"/>
          </p:cNvSpPr>
          <p:nvPr>
            <p:ph idx="26"/>
          </p:nvPr>
        </p:nvSpPr>
        <p:spPr>
          <a:xfrm>
            <a:off x="6544767" y="5576709"/>
            <a:ext cx="3051938" cy="1061075"/>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2" name="Espace réservé pour une image  28"/>
          <p:cNvSpPr>
            <a:spLocks noGrp="1"/>
          </p:cNvSpPr>
          <p:nvPr>
            <p:ph type="pic" sz="quarter" idx="27"/>
          </p:nvPr>
        </p:nvSpPr>
        <p:spPr>
          <a:xfrm>
            <a:off x="5865523" y="5192695"/>
            <a:ext cx="679450" cy="649287"/>
          </a:xfrm>
        </p:spPr>
        <p:txBody>
          <a:bodyPr/>
          <a:lstStyle/>
          <a:p>
            <a:r>
              <a:rPr lang="fr-FR"/>
              <a:t>Cliquez sur l'icône pour ajouter une image</a:t>
            </a:r>
            <a:endParaRPr lang="fr-FR" dirty="0"/>
          </a:p>
        </p:txBody>
      </p:sp>
      <p:sp>
        <p:nvSpPr>
          <p:cNvPr id="73" name="Espace réservé du texte 23"/>
          <p:cNvSpPr>
            <a:spLocks noGrp="1"/>
          </p:cNvSpPr>
          <p:nvPr>
            <p:ph type="body" sz="quarter" idx="16"/>
          </p:nvPr>
        </p:nvSpPr>
        <p:spPr>
          <a:xfrm>
            <a:off x="1526463" y="1946477"/>
            <a:ext cx="4067646" cy="340360"/>
          </a:xfrm>
        </p:spPr>
        <p:txBody>
          <a:bodyPr>
            <a:noAutofit/>
          </a:bodyPr>
          <a:lstStyle>
            <a:lvl1pPr marL="0" indent="0">
              <a:buNone/>
              <a:defRPr sz="1600">
                <a:solidFill>
                  <a:srgbClr val="327BEC"/>
                </a:solidFill>
              </a:defRPr>
            </a:lvl1pPr>
            <a:lvl2pPr marL="504200" indent="0">
              <a:buNone/>
              <a:defRPr sz="1600">
                <a:solidFill>
                  <a:srgbClr val="327BEC"/>
                </a:solidFill>
              </a:defRPr>
            </a:lvl2pPr>
            <a:lvl3pPr marL="1008400" indent="0">
              <a:buNone/>
              <a:defRPr sz="1600">
                <a:solidFill>
                  <a:srgbClr val="327BEC"/>
                </a:solidFill>
              </a:defRPr>
            </a:lvl3pPr>
            <a:lvl4pPr marL="1512601" indent="0">
              <a:buNone/>
              <a:defRPr sz="1600">
                <a:solidFill>
                  <a:srgbClr val="327BEC"/>
                </a:solidFill>
              </a:defRPr>
            </a:lvl4pPr>
            <a:lvl5pPr marL="2016801" indent="0">
              <a:buNone/>
              <a:defRPr sz="1600">
                <a:solidFill>
                  <a:srgbClr val="327BEC"/>
                </a:solidFill>
              </a:defRPr>
            </a:lvl5pPr>
          </a:lstStyle>
          <a:p>
            <a:pPr lvl="0"/>
            <a:r>
              <a:rPr lang="fr-FR"/>
              <a:t>Cliquez pour modifier les styles du texte du masque</a:t>
            </a:r>
          </a:p>
        </p:txBody>
      </p:sp>
      <p:sp>
        <p:nvSpPr>
          <p:cNvPr id="74" name="Espace réservé du contenu 2"/>
          <p:cNvSpPr>
            <a:spLocks noGrp="1"/>
          </p:cNvSpPr>
          <p:nvPr>
            <p:ph idx="17"/>
          </p:nvPr>
        </p:nvSpPr>
        <p:spPr>
          <a:xfrm>
            <a:off x="1526463" y="2330837"/>
            <a:ext cx="4067646" cy="4306947"/>
          </a:xfrm>
        </p:spPr>
        <p:txBody>
          <a:bodyPr>
            <a:noAutofit/>
          </a:bodyPr>
          <a:lstStyle>
            <a:lvl1pPr marL="0" indent="0">
              <a:buFont typeface="Arial"/>
              <a:buNone/>
              <a:defRPr sz="1100"/>
            </a:lvl1pPr>
            <a:lvl2pPr marL="504200" indent="0">
              <a:buNone/>
              <a:defRPr sz="1100"/>
            </a:lvl2pPr>
            <a:lvl3pPr marL="1008400" indent="0">
              <a:buNone/>
              <a:defRPr sz="1100"/>
            </a:lvl3pPr>
            <a:lvl4pPr marL="1512601" indent="0">
              <a:buNone/>
              <a:defRPr sz="1100"/>
            </a:lvl4pPr>
            <a:lvl5pPr marL="2016801" indent="0">
              <a:buNone/>
              <a:defRPr sz="11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5" name="Espace réservé pour une image  28"/>
          <p:cNvSpPr>
            <a:spLocks noGrp="1"/>
          </p:cNvSpPr>
          <p:nvPr>
            <p:ph type="pic" sz="quarter" idx="18"/>
          </p:nvPr>
        </p:nvSpPr>
        <p:spPr>
          <a:xfrm>
            <a:off x="847219" y="1946823"/>
            <a:ext cx="679450" cy="649287"/>
          </a:xfrm>
        </p:spPr>
        <p:txBody>
          <a:bodyPr/>
          <a:lstStyle/>
          <a:p>
            <a:r>
              <a:rPr lang="fr-FR"/>
              <a:t>Cliquez sur l'icône pour ajouter une image</a:t>
            </a:r>
            <a:endParaRPr lang="fr-FR" dirty="0"/>
          </a:p>
        </p:txBody>
      </p:sp>
    </p:spTree>
    <p:extLst>
      <p:ext uri="{BB962C8B-B14F-4D97-AF65-F5344CB8AC3E}">
        <p14:creationId xmlns:p14="http://schemas.microsoft.com/office/powerpoint/2010/main" val="8823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p:grpSpPr>
        <p:sp>
          <p:nvSpPr>
            <p:cNvPr id="8" name="Ellipse 7"/>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
        <p:nvSpPr>
          <p:cNvPr id="13" name="Espace réservé du contenu 2"/>
          <p:cNvSpPr>
            <a:spLocks noGrp="1"/>
          </p:cNvSpPr>
          <p:nvPr>
            <p:ph idx="1"/>
          </p:nvPr>
        </p:nvSpPr>
        <p:spPr>
          <a:xfrm>
            <a:off x="871253" y="1879623"/>
            <a:ext cx="8725246" cy="4561778"/>
          </a:xfrm>
        </p:spPr>
        <p:txBody>
          <a:bodyPr/>
          <a:lstStyle>
            <a:lvl1pPr marL="0" indent="0">
              <a:buFont typeface="Arial"/>
              <a:buNone/>
              <a:defRPr/>
            </a:lvl1pPr>
            <a:lvl2pPr marL="504200" indent="0">
              <a:buNone/>
              <a:defRPr/>
            </a:lvl2pPr>
            <a:lvl3pPr marL="1008400" indent="0">
              <a:buNone/>
              <a:defRPr/>
            </a:lvl3pPr>
            <a:lvl4pPr marL="1512601" indent="0">
              <a:buNone/>
              <a:defRPr/>
            </a:lvl4pPr>
            <a:lvl5pPr marL="2016801" indent="0">
              <a:buNone/>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020067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re seul">
    <p:spTree>
      <p:nvGrpSpPr>
        <p:cNvPr id="1" name=""/>
        <p:cNvGrpSpPr/>
        <p:nvPr/>
      </p:nvGrpSpPr>
      <p:grpSpPr>
        <a:xfrm>
          <a:off x="0" y="0"/>
          <a:ext cx="0" cy="0"/>
          <a:chOff x="0" y="0"/>
          <a:chExt cx="0" cy="0"/>
        </a:xfrm>
      </p:grpSpPr>
      <p:pic>
        <p:nvPicPr>
          <p:cNvPr id="6" name="Image 5" descr="MAESTRIA-INNOVATION_logo_RVB.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2682" y="177158"/>
            <a:ext cx="564537" cy="383635"/>
          </a:xfrm>
          <a:prstGeom prst="rect">
            <a:avLst/>
          </a:prstGeom>
        </p:spPr>
      </p:pic>
      <p:grpSp>
        <p:nvGrpSpPr>
          <p:cNvPr id="7" name="Grouper 6"/>
          <p:cNvGrpSpPr/>
          <p:nvPr/>
        </p:nvGrpSpPr>
        <p:grpSpPr>
          <a:xfrm>
            <a:off x="1" y="1287802"/>
            <a:ext cx="593297" cy="188977"/>
            <a:chOff x="0" y="1754693"/>
            <a:chExt cx="593297" cy="188977"/>
          </a:xfrm>
        </p:grpSpPr>
        <p:sp>
          <p:nvSpPr>
            <p:cNvPr id="8" name="Ellipse 7"/>
            <p:cNvSpPr/>
            <p:nvPr/>
          </p:nvSpPr>
          <p:spPr>
            <a:xfrm>
              <a:off x="404320" y="1754693"/>
              <a:ext cx="188977" cy="188977"/>
            </a:xfrm>
            <a:prstGeom prst="ellipse">
              <a:avLst/>
            </a:prstGeom>
            <a:solidFill>
              <a:srgbClr val="327B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327BEC"/>
                </a:solidFill>
              </a:endParaRPr>
            </a:p>
          </p:txBody>
        </p:sp>
        <p:cxnSp>
          <p:nvCxnSpPr>
            <p:cNvPr id="9" name="Connecteur droit 8"/>
            <p:cNvCxnSpPr/>
            <p:nvPr/>
          </p:nvCxnSpPr>
          <p:spPr>
            <a:xfrm flipH="1">
              <a:off x="0" y="1849320"/>
              <a:ext cx="491907" cy="0"/>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grpSp>
      <p:cxnSp>
        <p:nvCxnSpPr>
          <p:cNvPr id="10" name="Connecteur droit 9"/>
          <p:cNvCxnSpPr/>
          <p:nvPr/>
        </p:nvCxnSpPr>
        <p:spPr>
          <a:xfrm flipH="1">
            <a:off x="9849280" y="1382431"/>
            <a:ext cx="593296" cy="4313"/>
          </a:xfrm>
          <a:prstGeom prst="line">
            <a:avLst/>
          </a:prstGeom>
          <a:ln w="57150" cmpd="sng">
            <a:solidFill>
              <a:srgbClr val="327BEC"/>
            </a:solidFill>
          </a:ln>
          <a:effectLst/>
        </p:spPr>
        <p:style>
          <a:lnRef idx="2">
            <a:schemeClr val="accent1"/>
          </a:lnRef>
          <a:fillRef idx="0">
            <a:schemeClr val="accent1"/>
          </a:fillRef>
          <a:effectRef idx="1">
            <a:schemeClr val="accent1"/>
          </a:effectRef>
          <a:fontRef idx="minor">
            <a:schemeClr val="tx1"/>
          </a:fontRef>
        </p:style>
      </p:cxnSp>
      <p:sp>
        <p:nvSpPr>
          <p:cNvPr id="12" name="Titre 1"/>
          <p:cNvSpPr>
            <a:spLocks noGrp="1"/>
          </p:cNvSpPr>
          <p:nvPr>
            <p:ph type="title" hasCustomPrompt="1"/>
          </p:nvPr>
        </p:nvSpPr>
        <p:spPr>
          <a:xfrm>
            <a:off x="847218" y="1064938"/>
            <a:ext cx="8749281" cy="578586"/>
          </a:xfrm>
        </p:spPr>
        <p:txBody>
          <a:bodyPr anchor="t">
            <a:noAutofit/>
          </a:bodyPr>
          <a:lstStyle>
            <a:lvl1pPr algn="ctr">
              <a:defRPr sz="3600">
                <a:solidFill>
                  <a:srgbClr val="172A44"/>
                </a:solidFill>
              </a:defRPr>
            </a:lvl1pPr>
          </a:lstStyle>
          <a:p>
            <a:r>
              <a:rPr lang="fr-FR" dirty="0"/>
              <a:t>cliquez et modifiez le titre</a:t>
            </a:r>
          </a:p>
        </p:txBody>
      </p:sp>
    </p:spTree>
    <p:extLst>
      <p:ext uri="{BB962C8B-B14F-4D97-AF65-F5344CB8AC3E}">
        <p14:creationId xmlns:p14="http://schemas.microsoft.com/office/powerpoint/2010/main" val="2211451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22129" y="288561"/>
            <a:ext cx="9398318" cy="1200944"/>
          </a:xfrm>
          <a:prstGeom prst="rect">
            <a:avLst/>
          </a:prstGeom>
        </p:spPr>
        <p:txBody>
          <a:bodyPr vert="horz" lIns="100840" tIns="50420" rIns="100840" bIns="50420" rtlCol="0" anchor="ctr">
            <a:normAutofit/>
          </a:bodyPr>
          <a:lstStyle/>
          <a:p>
            <a:r>
              <a:rPr lang="fr-FR" dirty="0"/>
              <a:t>cliquez et modifiez le titre</a:t>
            </a:r>
          </a:p>
        </p:txBody>
      </p:sp>
      <p:sp>
        <p:nvSpPr>
          <p:cNvPr id="3" name="Espace réservé du texte 2"/>
          <p:cNvSpPr>
            <a:spLocks noGrp="1"/>
          </p:cNvSpPr>
          <p:nvPr>
            <p:ph type="body" idx="1"/>
          </p:nvPr>
        </p:nvSpPr>
        <p:spPr>
          <a:xfrm>
            <a:off x="522129" y="1681322"/>
            <a:ext cx="9398318" cy="4755405"/>
          </a:xfrm>
          <a:prstGeom prst="rect">
            <a:avLst/>
          </a:prstGeom>
        </p:spPr>
        <p:txBody>
          <a:bodyPr vert="horz" lIns="100840" tIns="50420" rIns="100840" bIns="504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p:cNvSpPr>
            <a:spLocks noGrp="1"/>
          </p:cNvSpPr>
          <p:nvPr>
            <p:ph type="sldNum" sz="quarter" idx="4"/>
          </p:nvPr>
        </p:nvSpPr>
        <p:spPr>
          <a:xfrm>
            <a:off x="7483845" y="6678583"/>
            <a:ext cx="2436601" cy="383635"/>
          </a:xfrm>
          <a:prstGeom prst="rect">
            <a:avLst/>
          </a:prstGeom>
        </p:spPr>
        <p:txBody>
          <a:bodyPr vert="horz" lIns="100840" tIns="50420" rIns="100840" bIns="50420" rtlCol="0" anchor="ctr"/>
          <a:lstStyle>
            <a:lvl1pPr algn="r">
              <a:defRPr sz="1100">
                <a:solidFill>
                  <a:schemeClr val="tx1">
                    <a:tint val="75000"/>
                  </a:schemeClr>
                </a:solidFill>
                <a:latin typeface="Open Sans"/>
                <a:cs typeface="Open Sans"/>
              </a:defRPr>
            </a:lvl1pPr>
          </a:lstStyle>
          <a:p>
            <a:fld id="{7906ABAA-F58A-8746-ABD2-B10DC78705C3}" type="slidenum">
              <a:rPr lang="fr-FR" smtClean="0"/>
              <a:pPr/>
              <a:t>‹N°›</a:t>
            </a:fld>
            <a:endParaRPr lang="fr-FR"/>
          </a:p>
        </p:txBody>
      </p:sp>
      <p:sp>
        <p:nvSpPr>
          <p:cNvPr id="7" name="ZoneTexte 6"/>
          <p:cNvSpPr txBox="1"/>
          <p:nvPr/>
        </p:nvSpPr>
        <p:spPr>
          <a:xfrm>
            <a:off x="232548" y="6791745"/>
            <a:ext cx="1678069" cy="261610"/>
          </a:xfrm>
          <a:prstGeom prst="rect">
            <a:avLst/>
          </a:prstGeom>
          <a:noFill/>
        </p:spPr>
        <p:txBody>
          <a:bodyPr wrap="square" rtlCol="0">
            <a:spAutoFit/>
          </a:bodyPr>
          <a:lstStyle/>
          <a:p>
            <a:r>
              <a:rPr lang="fr-FR" sz="1100" b="1" dirty="0">
                <a:solidFill>
                  <a:srgbClr val="172A44"/>
                </a:solidFill>
                <a:latin typeface="Comfortaa Bold"/>
                <a:cs typeface="Comfortaa Bold"/>
              </a:rPr>
              <a:t>maestr</a:t>
            </a:r>
            <a:r>
              <a:rPr lang="fr-FR" sz="1100" b="1" dirty="0">
                <a:solidFill>
                  <a:srgbClr val="327BEC"/>
                </a:solidFill>
                <a:latin typeface="Comfortaa Bold"/>
                <a:cs typeface="Comfortaa Bold"/>
              </a:rPr>
              <a:t>ia</a:t>
            </a:r>
            <a:r>
              <a:rPr lang="fr-FR" sz="1100" b="1" dirty="0">
                <a:solidFill>
                  <a:srgbClr val="172A44"/>
                </a:solidFill>
                <a:latin typeface="Comfortaa Bold"/>
                <a:cs typeface="Comfortaa Bold"/>
              </a:rPr>
              <a:t> innovation</a:t>
            </a:r>
          </a:p>
        </p:txBody>
      </p:sp>
    </p:spTree>
    <p:extLst>
      <p:ext uri="{BB962C8B-B14F-4D97-AF65-F5344CB8AC3E}">
        <p14:creationId xmlns:p14="http://schemas.microsoft.com/office/powerpoint/2010/main" val="1035224024"/>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60" r:id="rId4"/>
    <p:sldLayoutId id="2147483661" r:id="rId5"/>
    <p:sldLayoutId id="2147483663" r:id="rId6"/>
    <p:sldLayoutId id="2147483662" r:id="rId7"/>
    <p:sldLayoutId id="2147483654" r:id="rId8"/>
    <p:sldLayoutId id="2147483665" r:id="rId9"/>
    <p:sldLayoutId id="2147483655" r:id="rId10"/>
    <p:sldLayoutId id="2147483708" r:id="rId11"/>
  </p:sldLayoutIdLst>
  <p:txStyles>
    <p:titleStyle>
      <a:lvl1pPr algn="ctr" defTabSz="504200" rtl="0" eaLnBrk="1" latinLnBrk="0" hangingPunct="1">
        <a:spcBef>
          <a:spcPct val="0"/>
        </a:spcBef>
        <a:buNone/>
        <a:defRPr sz="4000" kern="1200">
          <a:solidFill>
            <a:srgbClr val="172A44"/>
          </a:solidFill>
          <a:latin typeface="Comfortaa Bold"/>
          <a:ea typeface="+mj-ea"/>
          <a:cs typeface="Comfortaa Bold"/>
        </a:defRPr>
      </a:lvl1pPr>
    </p:titleStyle>
    <p:body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fr-FR"/>
      </a:defPPr>
      <a:lvl1pPr marL="0" algn="l" defTabSz="504200" rtl="0" eaLnBrk="1" latinLnBrk="0" hangingPunct="1">
        <a:defRPr sz="2000" kern="1200">
          <a:solidFill>
            <a:schemeClr val="tx1"/>
          </a:solidFill>
          <a:latin typeface="+mn-lt"/>
          <a:ea typeface="+mn-ea"/>
          <a:cs typeface="+mn-cs"/>
        </a:defRPr>
      </a:lvl1pPr>
      <a:lvl2pPr marL="504200" algn="l" defTabSz="504200" rtl="0" eaLnBrk="1" latinLnBrk="0" hangingPunct="1">
        <a:defRPr sz="2000" kern="1200">
          <a:solidFill>
            <a:schemeClr val="tx1"/>
          </a:solidFill>
          <a:latin typeface="+mn-lt"/>
          <a:ea typeface="+mn-ea"/>
          <a:cs typeface="+mn-cs"/>
        </a:defRPr>
      </a:lvl2pPr>
      <a:lvl3pPr marL="1008400" algn="l" defTabSz="504200" rtl="0" eaLnBrk="1" latinLnBrk="0" hangingPunct="1">
        <a:defRPr sz="2000" kern="1200">
          <a:solidFill>
            <a:schemeClr val="tx1"/>
          </a:solidFill>
          <a:latin typeface="+mn-lt"/>
          <a:ea typeface="+mn-ea"/>
          <a:cs typeface="+mn-cs"/>
        </a:defRPr>
      </a:lvl3pPr>
      <a:lvl4pPr marL="1512600" algn="l" defTabSz="504200" rtl="0" eaLnBrk="1" latinLnBrk="0" hangingPunct="1">
        <a:defRPr sz="2000" kern="1200">
          <a:solidFill>
            <a:schemeClr val="tx1"/>
          </a:solidFill>
          <a:latin typeface="+mn-lt"/>
          <a:ea typeface="+mn-ea"/>
          <a:cs typeface="+mn-cs"/>
        </a:defRPr>
      </a:lvl4pPr>
      <a:lvl5pPr marL="2016801" algn="l" defTabSz="504200" rtl="0" eaLnBrk="1" latinLnBrk="0" hangingPunct="1">
        <a:defRPr sz="2000" kern="1200">
          <a:solidFill>
            <a:schemeClr val="tx1"/>
          </a:solidFill>
          <a:latin typeface="+mn-lt"/>
          <a:ea typeface="+mn-ea"/>
          <a:cs typeface="+mn-cs"/>
        </a:defRPr>
      </a:lvl5pPr>
      <a:lvl6pPr marL="2521001" algn="l" defTabSz="504200" rtl="0" eaLnBrk="1" latinLnBrk="0" hangingPunct="1">
        <a:defRPr sz="2000" kern="1200">
          <a:solidFill>
            <a:schemeClr val="tx1"/>
          </a:solidFill>
          <a:latin typeface="+mn-lt"/>
          <a:ea typeface="+mn-ea"/>
          <a:cs typeface="+mn-cs"/>
        </a:defRPr>
      </a:lvl6pPr>
      <a:lvl7pPr marL="3025201" algn="l" defTabSz="504200" rtl="0" eaLnBrk="1" latinLnBrk="0" hangingPunct="1">
        <a:defRPr sz="2000" kern="1200">
          <a:solidFill>
            <a:schemeClr val="tx1"/>
          </a:solidFill>
          <a:latin typeface="+mn-lt"/>
          <a:ea typeface="+mn-ea"/>
          <a:cs typeface="+mn-cs"/>
        </a:defRPr>
      </a:lvl7pPr>
      <a:lvl8pPr marL="3529401" algn="l" defTabSz="504200" rtl="0" eaLnBrk="1" latinLnBrk="0" hangingPunct="1">
        <a:defRPr sz="2000" kern="1200">
          <a:solidFill>
            <a:schemeClr val="tx1"/>
          </a:solidFill>
          <a:latin typeface="+mn-lt"/>
          <a:ea typeface="+mn-ea"/>
          <a:cs typeface="+mn-cs"/>
        </a:defRPr>
      </a:lvl8pPr>
      <a:lvl9pPr marL="4033601" algn="l" defTabSz="504200"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22129" y="288561"/>
            <a:ext cx="9398318" cy="1200944"/>
          </a:xfrm>
          <a:prstGeom prst="rect">
            <a:avLst/>
          </a:prstGeom>
        </p:spPr>
        <p:txBody>
          <a:bodyPr vert="horz" lIns="100840" tIns="50420" rIns="100840" bIns="50420" rtlCol="0" anchor="ctr">
            <a:normAutofit/>
          </a:bodyPr>
          <a:lstStyle/>
          <a:p>
            <a:r>
              <a:rPr lang="fr-FR" dirty="0"/>
              <a:t>cliquez et modifiez le titre</a:t>
            </a:r>
          </a:p>
        </p:txBody>
      </p:sp>
      <p:sp>
        <p:nvSpPr>
          <p:cNvPr id="3" name="Espace réservé du texte 2"/>
          <p:cNvSpPr>
            <a:spLocks noGrp="1"/>
          </p:cNvSpPr>
          <p:nvPr>
            <p:ph type="body" idx="1"/>
          </p:nvPr>
        </p:nvSpPr>
        <p:spPr>
          <a:xfrm>
            <a:off x="522129" y="1681322"/>
            <a:ext cx="9398318" cy="4755405"/>
          </a:xfrm>
          <a:prstGeom prst="rect">
            <a:avLst/>
          </a:prstGeom>
        </p:spPr>
        <p:txBody>
          <a:bodyPr vert="horz" lIns="100840" tIns="50420" rIns="100840" bIns="504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p:cNvSpPr>
            <a:spLocks noGrp="1"/>
          </p:cNvSpPr>
          <p:nvPr>
            <p:ph type="sldNum" sz="quarter" idx="4"/>
          </p:nvPr>
        </p:nvSpPr>
        <p:spPr>
          <a:xfrm>
            <a:off x="7483845" y="6678583"/>
            <a:ext cx="2436601" cy="383635"/>
          </a:xfrm>
          <a:prstGeom prst="rect">
            <a:avLst/>
          </a:prstGeom>
        </p:spPr>
        <p:txBody>
          <a:bodyPr vert="horz" lIns="100840" tIns="50420" rIns="100840" bIns="50420" rtlCol="0" anchor="ctr"/>
          <a:lstStyle>
            <a:lvl1pPr algn="r">
              <a:defRPr sz="1100">
                <a:solidFill>
                  <a:schemeClr val="tx1">
                    <a:tint val="75000"/>
                  </a:schemeClr>
                </a:solidFill>
                <a:latin typeface="Open Sans"/>
                <a:cs typeface="Open Sans"/>
              </a:defRPr>
            </a:lvl1pPr>
          </a:lstStyle>
          <a:p>
            <a:fld id="{7906ABAA-F58A-8746-ABD2-B10DC78705C3}" type="slidenum">
              <a:rPr lang="fr-FR" smtClean="0"/>
              <a:pPr/>
              <a:t>‹N°›</a:t>
            </a:fld>
            <a:endParaRPr lang="fr-FR"/>
          </a:p>
        </p:txBody>
      </p:sp>
      <p:sp>
        <p:nvSpPr>
          <p:cNvPr id="7" name="ZoneTexte 6"/>
          <p:cNvSpPr txBox="1"/>
          <p:nvPr/>
        </p:nvSpPr>
        <p:spPr>
          <a:xfrm>
            <a:off x="232548" y="6791745"/>
            <a:ext cx="1678069" cy="261610"/>
          </a:xfrm>
          <a:prstGeom prst="rect">
            <a:avLst/>
          </a:prstGeom>
          <a:noFill/>
        </p:spPr>
        <p:txBody>
          <a:bodyPr wrap="square" rtlCol="0">
            <a:spAutoFit/>
          </a:bodyPr>
          <a:lstStyle/>
          <a:p>
            <a:r>
              <a:rPr lang="fr-FR" sz="1100" b="1" dirty="0">
                <a:solidFill>
                  <a:srgbClr val="172A44"/>
                </a:solidFill>
                <a:latin typeface="Comfortaa Bold"/>
                <a:cs typeface="Comfortaa Bold"/>
              </a:rPr>
              <a:t>maestr</a:t>
            </a:r>
            <a:r>
              <a:rPr lang="fr-FR" sz="1100" b="1" dirty="0">
                <a:solidFill>
                  <a:srgbClr val="29D190"/>
                </a:solidFill>
                <a:latin typeface="Comfortaa Bold"/>
                <a:cs typeface="Comfortaa Bold"/>
              </a:rPr>
              <a:t>ia</a:t>
            </a:r>
            <a:r>
              <a:rPr lang="fr-FR" sz="1100" b="1" dirty="0">
                <a:solidFill>
                  <a:srgbClr val="172A44"/>
                </a:solidFill>
                <a:latin typeface="Comfortaa Bold"/>
                <a:cs typeface="Comfortaa Bold"/>
              </a:rPr>
              <a:t> innovation</a:t>
            </a:r>
          </a:p>
        </p:txBody>
      </p:sp>
    </p:spTree>
    <p:extLst>
      <p:ext uri="{BB962C8B-B14F-4D97-AF65-F5344CB8AC3E}">
        <p14:creationId xmlns:p14="http://schemas.microsoft.com/office/powerpoint/2010/main" val="408610775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Lst>
  <p:txStyles>
    <p:titleStyle>
      <a:lvl1pPr algn="ctr" defTabSz="504200" rtl="0" eaLnBrk="1" latinLnBrk="0" hangingPunct="1">
        <a:spcBef>
          <a:spcPct val="0"/>
        </a:spcBef>
        <a:buNone/>
        <a:defRPr sz="4000" kern="1200">
          <a:solidFill>
            <a:srgbClr val="172A44"/>
          </a:solidFill>
          <a:latin typeface="Comfortaa Bold"/>
          <a:ea typeface="+mj-ea"/>
          <a:cs typeface="Comfortaa Bold"/>
        </a:defRPr>
      </a:lvl1pPr>
    </p:titleStyle>
    <p:body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fr-FR"/>
      </a:defPPr>
      <a:lvl1pPr marL="0" algn="l" defTabSz="504200" rtl="0" eaLnBrk="1" latinLnBrk="0" hangingPunct="1">
        <a:defRPr sz="2000" kern="1200">
          <a:solidFill>
            <a:schemeClr val="tx1"/>
          </a:solidFill>
          <a:latin typeface="+mn-lt"/>
          <a:ea typeface="+mn-ea"/>
          <a:cs typeface="+mn-cs"/>
        </a:defRPr>
      </a:lvl1pPr>
      <a:lvl2pPr marL="504200" algn="l" defTabSz="504200" rtl="0" eaLnBrk="1" latinLnBrk="0" hangingPunct="1">
        <a:defRPr sz="2000" kern="1200">
          <a:solidFill>
            <a:schemeClr val="tx1"/>
          </a:solidFill>
          <a:latin typeface="+mn-lt"/>
          <a:ea typeface="+mn-ea"/>
          <a:cs typeface="+mn-cs"/>
        </a:defRPr>
      </a:lvl2pPr>
      <a:lvl3pPr marL="1008400" algn="l" defTabSz="504200" rtl="0" eaLnBrk="1" latinLnBrk="0" hangingPunct="1">
        <a:defRPr sz="2000" kern="1200">
          <a:solidFill>
            <a:schemeClr val="tx1"/>
          </a:solidFill>
          <a:latin typeface="+mn-lt"/>
          <a:ea typeface="+mn-ea"/>
          <a:cs typeface="+mn-cs"/>
        </a:defRPr>
      </a:lvl3pPr>
      <a:lvl4pPr marL="1512600" algn="l" defTabSz="504200" rtl="0" eaLnBrk="1" latinLnBrk="0" hangingPunct="1">
        <a:defRPr sz="2000" kern="1200">
          <a:solidFill>
            <a:schemeClr val="tx1"/>
          </a:solidFill>
          <a:latin typeface="+mn-lt"/>
          <a:ea typeface="+mn-ea"/>
          <a:cs typeface="+mn-cs"/>
        </a:defRPr>
      </a:lvl4pPr>
      <a:lvl5pPr marL="2016801" algn="l" defTabSz="504200" rtl="0" eaLnBrk="1" latinLnBrk="0" hangingPunct="1">
        <a:defRPr sz="2000" kern="1200">
          <a:solidFill>
            <a:schemeClr val="tx1"/>
          </a:solidFill>
          <a:latin typeface="+mn-lt"/>
          <a:ea typeface="+mn-ea"/>
          <a:cs typeface="+mn-cs"/>
        </a:defRPr>
      </a:lvl5pPr>
      <a:lvl6pPr marL="2521001" algn="l" defTabSz="504200" rtl="0" eaLnBrk="1" latinLnBrk="0" hangingPunct="1">
        <a:defRPr sz="2000" kern="1200">
          <a:solidFill>
            <a:schemeClr val="tx1"/>
          </a:solidFill>
          <a:latin typeface="+mn-lt"/>
          <a:ea typeface="+mn-ea"/>
          <a:cs typeface="+mn-cs"/>
        </a:defRPr>
      </a:lvl6pPr>
      <a:lvl7pPr marL="3025201" algn="l" defTabSz="504200" rtl="0" eaLnBrk="1" latinLnBrk="0" hangingPunct="1">
        <a:defRPr sz="2000" kern="1200">
          <a:solidFill>
            <a:schemeClr val="tx1"/>
          </a:solidFill>
          <a:latin typeface="+mn-lt"/>
          <a:ea typeface="+mn-ea"/>
          <a:cs typeface="+mn-cs"/>
        </a:defRPr>
      </a:lvl7pPr>
      <a:lvl8pPr marL="3529401" algn="l" defTabSz="504200" rtl="0" eaLnBrk="1" latinLnBrk="0" hangingPunct="1">
        <a:defRPr sz="2000" kern="1200">
          <a:solidFill>
            <a:schemeClr val="tx1"/>
          </a:solidFill>
          <a:latin typeface="+mn-lt"/>
          <a:ea typeface="+mn-ea"/>
          <a:cs typeface="+mn-cs"/>
        </a:defRPr>
      </a:lvl8pPr>
      <a:lvl9pPr marL="4033601" algn="l" defTabSz="50420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22129" y="288561"/>
            <a:ext cx="9398318" cy="1200944"/>
          </a:xfrm>
          <a:prstGeom prst="rect">
            <a:avLst/>
          </a:prstGeom>
        </p:spPr>
        <p:txBody>
          <a:bodyPr vert="horz" lIns="100840" tIns="50420" rIns="100840" bIns="50420" rtlCol="0" anchor="ctr">
            <a:normAutofit/>
          </a:bodyPr>
          <a:lstStyle/>
          <a:p>
            <a:r>
              <a:rPr lang="fr-FR" dirty="0"/>
              <a:t>cliquez et modifiez le titre</a:t>
            </a:r>
          </a:p>
        </p:txBody>
      </p:sp>
      <p:sp>
        <p:nvSpPr>
          <p:cNvPr id="3" name="Espace réservé du texte 2"/>
          <p:cNvSpPr>
            <a:spLocks noGrp="1"/>
          </p:cNvSpPr>
          <p:nvPr>
            <p:ph type="body" idx="1"/>
          </p:nvPr>
        </p:nvSpPr>
        <p:spPr>
          <a:xfrm>
            <a:off x="522129" y="1681322"/>
            <a:ext cx="9398318" cy="4755405"/>
          </a:xfrm>
          <a:prstGeom prst="rect">
            <a:avLst/>
          </a:prstGeom>
        </p:spPr>
        <p:txBody>
          <a:bodyPr vert="horz" lIns="100840" tIns="50420" rIns="100840" bIns="504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p:cNvSpPr>
            <a:spLocks noGrp="1"/>
          </p:cNvSpPr>
          <p:nvPr>
            <p:ph type="sldNum" sz="quarter" idx="4"/>
          </p:nvPr>
        </p:nvSpPr>
        <p:spPr>
          <a:xfrm>
            <a:off x="7483845" y="6678583"/>
            <a:ext cx="2436601" cy="383635"/>
          </a:xfrm>
          <a:prstGeom prst="rect">
            <a:avLst/>
          </a:prstGeom>
        </p:spPr>
        <p:txBody>
          <a:bodyPr vert="horz" lIns="100840" tIns="50420" rIns="100840" bIns="50420" rtlCol="0" anchor="ctr"/>
          <a:lstStyle>
            <a:lvl1pPr algn="r">
              <a:defRPr sz="1100">
                <a:solidFill>
                  <a:schemeClr val="tx1">
                    <a:tint val="75000"/>
                  </a:schemeClr>
                </a:solidFill>
                <a:latin typeface="Open Sans"/>
                <a:cs typeface="Open Sans"/>
              </a:defRPr>
            </a:lvl1pPr>
          </a:lstStyle>
          <a:p>
            <a:fld id="{7906ABAA-F58A-8746-ABD2-B10DC78705C3}" type="slidenum">
              <a:rPr lang="fr-FR" smtClean="0"/>
              <a:pPr/>
              <a:t>‹N°›</a:t>
            </a:fld>
            <a:endParaRPr lang="fr-FR"/>
          </a:p>
        </p:txBody>
      </p:sp>
      <p:sp>
        <p:nvSpPr>
          <p:cNvPr id="7" name="ZoneTexte 6"/>
          <p:cNvSpPr txBox="1"/>
          <p:nvPr/>
        </p:nvSpPr>
        <p:spPr>
          <a:xfrm>
            <a:off x="232548" y="6791745"/>
            <a:ext cx="1678069" cy="261610"/>
          </a:xfrm>
          <a:prstGeom prst="rect">
            <a:avLst/>
          </a:prstGeom>
          <a:noFill/>
        </p:spPr>
        <p:txBody>
          <a:bodyPr wrap="square" rtlCol="0">
            <a:spAutoFit/>
          </a:bodyPr>
          <a:lstStyle/>
          <a:p>
            <a:r>
              <a:rPr lang="fr-FR" sz="1100" b="1" dirty="0">
                <a:solidFill>
                  <a:srgbClr val="172A44"/>
                </a:solidFill>
                <a:latin typeface="Comfortaa Bold"/>
                <a:cs typeface="Comfortaa Bold"/>
              </a:rPr>
              <a:t>maestr</a:t>
            </a:r>
            <a:r>
              <a:rPr lang="fr-FR" sz="1100" b="1" dirty="0">
                <a:solidFill>
                  <a:srgbClr val="FC5BA1"/>
                </a:solidFill>
                <a:latin typeface="Comfortaa Bold"/>
                <a:cs typeface="Comfortaa Bold"/>
              </a:rPr>
              <a:t>ia</a:t>
            </a:r>
            <a:r>
              <a:rPr lang="fr-FR" sz="1100" b="1" dirty="0">
                <a:solidFill>
                  <a:srgbClr val="172A44"/>
                </a:solidFill>
                <a:latin typeface="Comfortaa Bold"/>
                <a:cs typeface="Comfortaa Bold"/>
              </a:rPr>
              <a:t> innovation</a:t>
            </a:r>
          </a:p>
        </p:txBody>
      </p:sp>
    </p:spTree>
    <p:extLst>
      <p:ext uri="{BB962C8B-B14F-4D97-AF65-F5344CB8AC3E}">
        <p14:creationId xmlns:p14="http://schemas.microsoft.com/office/powerpoint/2010/main" val="241960448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Lst>
  <p:txStyles>
    <p:titleStyle>
      <a:lvl1pPr algn="ctr" defTabSz="504200" rtl="0" eaLnBrk="1" latinLnBrk="0" hangingPunct="1">
        <a:spcBef>
          <a:spcPct val="0"/>
        </a:spcBef>
        <a:buNone/>
        <a:defRPr sz="4000" kern="1200">
          <a:solidFill>
            <a:srgbClr val="172A44"/>
          </a:solidFill>
          <a:latin typeface="Comfortaa Bold"/>
          <a:ea typeface="+mj-ea"/>
          <a:cs typeface="Comfortaa Bold"/>
        </a:defRPr>
      </a:lvl1pPr>
    </p:titleStyle>
    <p:body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fr-FR"/>
      </a:defPPr>
      <a:lvl1pPr marL="0" algn="l" defTabSz="504200" rtl="0" eaLnBrk="1" latinLnBrk="0" hangingPunct="1">
        <a:defRPr sz="2000" kern="1200">
          <a:solidFill>
            <a:schemeClr val="tx1"/>
          </a:solidFill>
          <a:latin typeface="+mn-lt"/>
          <a:ea typeface="+mn-ea"/>
          <a:cs typeface="+mn-cs"/>
        </a:defRPr>
      </a:lvl1pPr>
      <a:lvl2pPr marL="504200" algn="l" defTabSz="504200" rtl="0" eaLnBrk="1" latinLnBrk="0" hangingPunct="1">
        <a:defRPr sz="2000" kern="1200">
          <a:solidFill>
            <a:schemeClr val="tx1"/>
          </a:solidFill>
          <a:latin typeface="+mn-lt"/>
          <a:ea typeface="+mn-ea"/>
          <a:cs typeface="+mn-cs"/>
        </a:defRPr>
      </a:lvl2pPr>
      <a:lvl3pPr marL="1008400" algn="l" defTabSz="504200" rtl="0" eaLnBrk="1" latinLnBrk="0" hangingPunct="1">
        <a:defRPr sz="2000" kern="1200">
          <a:solidFill>
            <a:schemeClr val="tx1"/>
          </a:solidFill>
          <a:latin typeface="+mn-lt"/>
          <a:ea typeface="+mn-ea"/>
          <a:cs typeface="+mn-cs"/>
        </a:defRPr>
      </a:lvl3pPr>
      <a:lvl4pPr marL="1512600" algn="l" defTabSz="504200" rtl="0" eaLnBrk="1" latinLnBrk="0" hangingPunct="1">
        <a:defRPr sz="2000" kern="1200">
          <a:solidFill>
            <a:schemeClr val="tx1"/>
          </a:solidFill>
          <a:latin typeface="+mn-lt"/>
          <a:ea typeface="+mn-ea"/>
          <a:cs typeface="+mn-cs"/>
        </a:defRPr>
      </a:lvl4pPr>
      <a:lvl5pPr marL="2016801" algn="l" defTabSz="504200" rtl="0" eaLnBrk="1" latinLnBrk="0" hangingPunct="1">
        <a:defRPr sz="2000" kern="1200">
          <a:solidFill>
            <a:schemeClr val="tx1"/>
          </a:solidFill>
          <a:latin typeface="+mn-lt"/>
          <a:ea typeface="+mn-ea"/>
          <a:cs typeface="+mn-cs"/>
        </a:defRPr>
      </a:lvl5pPr>
      <a:lvl6pPr marL="2521001" algn="l" defTabSz="504200" rtl="0" eaLnBrk="1" latinLnBrk="0" hangingPunct="1">
        <a:defRPr sz="2000" kern="1200">
          <a:solidFill>
            <a:schemeClr val="tx1"/>
          </a:solidFill>
          <a:latin typeface="+mn-lt"/>
          <a:ea typeface="+mn-ea"/>
          <a:cs typeface="+mn-cs"/>
        </a:defRPr>
      </a:lvl6pPr>
      <a:lvl7pPr marL="3025201" algn="l" defTabSz="504200" rtl="0" eaLnBrk="1" latinLnBrk="0" hangingPunct="1">
        <a:defRPr sz="2000" kern="1200">
          <a:solidFill>
            <a:schemeClr val="tx1"/>
          </a:solidFill>
          <a:latin typeface="+mn-lt"/>
          <a:ea typeface="+mn-ea"/>
          <a:cs typeface="+mn-cs"/>
        </a:defRPr>
      </a:lvl7pPr>
      <a:lvl8pPr marL="3529401" algn="l" defTabSz="504200" rtl="0" eaLnBrk="1" latinLnBrk="0" hangingPunct="1">
        <a:defRPr sz="2000" kern="1200">
          <a:solidFill>
            <a:schemeClr val="tx1"/>
          </a:solidFill>
          <a:latin typeface="+mn-lt"/>
          <a:ea typeface="+mn-ea"/>
          <a:cs typeface="+mn-cs"/>
        </a:defRPr>
      </a:lvl8pPr>
      <a:lvl9pPr marL="4033601" algn="l" defTabSz="504200"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522129" y="288561"/>
            <a:ext cx="9398318" cy="1200944"/>
          </a:xfrm>
          <a:prstGeom prst="rect">
            <a:avLst/>
          </a:prstGeom>
        </p:spPr>
        <p:txBody>
          <a:bodyPr vert="horz" lIns="100840" tIns="50420" rIns="100840" bIns="50420" rtlCol="0" anchor="ctr">
            <a:normAutofit/>
          </a:bodyPr>
          <a:lstStyle/>
          <a:p>
            <a:r>
              <a:rPr lang="fr-FR" dirty="0"/>
              <a:t>cliquez et modifiez le titre</a:t>
            </a:r>
          </a:p>
        </p:txBody>
      </p:sp>
      <p:sp>
        <p:nvSpPr>
          <p:cNvPr id="3" name="Espace réservé du texte 2"/>
          <p:cNvSpPr>
            <a:spLocks noGrp="1"/>
          </p:cNvSpPr>
          <p:nvPr>
            <p:ph type="body" idx="1"/>
          </p:nvPr>
        </p:nvSpPr>
        <p:spPr>
          <a:xfrm>
            <a:off x="522129" y="1681322"/>
            <a:ext cx="9398318" cy="4755405"/>
          </a:xfrm>
          <a:prstGeom prst="rect">
            <a:avLst/>
          </a:prstGeom>
        </p:spPr>
        <p:txBody>
          <a:bodyPr vert="horz" lIns="100840" tIns="50420" rIns="100840" bIns="504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p:cNvSpPr>
            <a:spLocks noGrp="1"/>
          </p:cNvSpPr>
          <p:nvPr>
            <p:ph type="sldNum" sz="quarter" idx="4"/>
          </p:nvPr>
        </p:nvSpPr>
        <p:spPr>
          <a:xfrm>
            <a:off x="7483845" y="6678583"/>
            <a:ext cx="2436601" cy="383635"/>
          </a:xfrm>
          <a:prstGeom prst="rect">
            <a:avLst/>
          </a:prstGeom>
        </p:spPr>
        <p:txBody>
          <a:bodyPr vert="horz" lIns="100840" tIns="50420" rIns="100840" bIns="50420" rtlCol="0" anchor="ctr"/>
          <a:lstStyle>
            <a:lvl1pPr algn="r">
              <a:defRPr sz="1100">
                <a:solidFill>
                  <a:schemeClr val="tx1">
                    <a:tint val="75000"/>
                  </a:schemeClr>
                </a:solidFill>
                <a:latin typeface="Open Sans"/>
                <a:cs typeface="Open Sans"/>
              </a:defRPr>
            </a:lvl1pPr>
          </a:lstStyle>
          <a:p>
            <a:fld id="{7906ABAA-F58A-8746-ABD2-B10DC78705C3}" type="slidenum">
              <a:rPr lang="fr-FR" smtClean="0"/>
              <a:pPr/>
              <a:t>‹N°›</a:t>
            </a:fld>
            <a:endParaRPr lang="fr-FR"/>
          </a:p>
        </p:txBody>
      </p:sp>
      <p:sp>
        <p:nvSpPr>
          <p:cNvPr id="7" name="ZoneTexte 6"/>
          <p:cNvSpPr txBox="1"/>
          <p:nvPr/>
        </p:nvSpPr>
        <p:spPr>
          <a:xfrm>
            <a:off x="232548" y="6791745"/>
            <a:ext cx="1678069" cy="261610"/>
          </a:xfrm>
          <a:prstGeom prst="rect">
            <a:avLst/>
          </a:prstGeom>
          <a:noFill/>
        </p:spPr>
        <p:txBody>
          <a:bodyPr wrap="square" rtlCol="0">
            <a:spAutoFit/>
          </a:bodyPr>
          <a:lstStyle/>
          <a:p>
            <a:r>
              <a:rPr lang="fr-FR" sz="1100" b="1" dirty="0">
                <a:solidFill>
                  <a:srgbClr val="172A44"/>
                </a:solidFill>
                <a:latin typeface="Comfortaa Bold"/>
                <a:cs typeface="Comfortaa Bold"/>
              </a:rPr>
              <a:t>maestr</a:t>
            </a:r>
            <a:r>
              <a:rPr lang="fr-FR" sz="1100" b="1" dirty="0">
                <a:solidFill>
                  <a:srgbClr val="FC562E"/>
                </a:solidFill>
                <a:latin typeface="Comfortaa Bold"/>
                <a:cs typeface="Comfortaa Bold"/>
              </a:rPr>
              <a:t>ia</a:t>
            </a:r>
            <a:r>
              <a:rPr lang="fr-FR" sz="1100" b="1" dirty="0">
                <a:solidFill>
                  <a:srgbClr val="172A44"/>
                </a:solidFill>
                <a:latin typeface="Comfortaa Bold"/>
                <a:cs typeface="Comfortaa Bold"/>
              </a:rPr>
              <a:t> innovation</a:t>
            </a:r>
          </a:p>
        </p:txBody>
      </p:sp>
    </p:spTree>
    <p:extLst>
      <p:ext uri="{BB962C8B-B14F-4D97-AF65-F5344CB8AC3E}">
        <p14:creationId xmlns:p14="http://schemas.microsoft.com/office/powerpoint/2010/main" val="77678660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Lst>
  <p:txStyles>
    <p:titleStyle>
      <a:lvl1pPr algn="ctr" defTabSz="504200" rtl="0" eaLnBrk="1" latinLnBrk="0" hangingPunct="1">
        <a:spcBef>
          <a:spcPct val="0"/>
        </a:spcBef>
        <a:buNone/>
        <a:defRPr sz="4000" kern="1200">
          <a:solidFill>
            <a:srgbClr val="172A44"/>
          </a:solidFill>
          <a:latin typeface="Comfortaa Bold"/>
          <a:ea typeface="+mj-ea"/>
          <a:cs typeface="Comfortaa Bold"/>
        </a:defRPr>
      </a:lvl1pPr>
    </p:titleStyle>
    <p:bodyStyle>
      <a:lvl1pPr marL="378150" indent="-378150" algn="l" defTabSz="504200" rtl="0" eaLnBrk="1" latinLnBrk="0" hangingPunct="1">
        <a:spcBef>
          <a:spcPct val="20000"/>
        </a:spcBef>
        <a:buFont typeface="Arial"/>
        <a:buChar char="•"/>
        <a:defRPr sz="1300" kern="1200">
          <a:solidFill>
            <a:schemeClr val="tx1">
              <a:lumMod val="50000"/>
              <a:lumOff val="50000"/>
            </a:schemeClr>
          </a:solidFill>
          <a:latin typeface="Open Sans"/>
          <a:ea typeface="+mn-ea"/>
          <a:cs typeface="Open Sans"/>
        </a:defRPr>
      </a:lvl1pPr>
      <a:lvl2pPr marL="819325" indent="-315125"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2pPr>
      <a:lvl3pPr marL="1260500"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3pPr>
      <a:lvl4pPr marL="17647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4pPr>
      <a:lvl5pPr marL="2268901" indent="-252100" algn="l" defTabSz="504200" rtl="0" eaLnBrk="1" latinLnBrk="0" hangingPunct="1">
        <a:spcBef>
          <a:spcPct val="20000"/>
        </a:spcBef>
        <a:buFont typeface="Arial"/>
        <a:buChar char="»"/>
        <a:defRPr sz="1200" kern="1200">
          <a:solidFill>
            <a:schemeClr val="tx1">
              <a:lumMod val="50000"/>
              <a:lumOff val="50000"/>
            </a:schemeClr>
          </a:solidFill>
          <a:latin typeface="Open Sans"/>
          <a:ea typeface="+mn-ea"/>
          <a:cs typeface="Open Sans"/>
        </a:defRPr>
      </a:lvl5pPr>
      <a:lvl6pPr marL="2773101" indent="-252100" algn="l" defTabSz="504200" rtl="0" eaLnBrk="1" latinLnBrk="0" hangingPunct="1">
        <a:spcBef>
          <a:spcPct val="20000"/>
        </a:spcBef>
        <a:buFont typeface="Arial"/>
        <a:buChar char="•"/>
        <a:defRPr sz="2200" kern="1200">
          <a:solidFill>
            <a:schemeClr val="tx1"/>
          </a:solidFill>
          <a:latin typeface="+mn-lt"/>
          <a:ea typeface="+mn-ea"/>
          <a:cs typeface="+mn-cs"/>
        </a:defRPr>
      </a:lvl6pPr>
      <a:lvl7pPr marL="3277301" indent="-252100" algn="l" defTabSz="504200" rtl="0" eaLnBrk="1" latinLnBrk="0" hangingPunct="1">
        <a:spcBef>
          <a:spcPct val="20000"/>
        </a:spcBef>
        <a:buFont typeface="Arial"/>
        <a:buChar char="•"/>
        <a:defRPr sz="2200" kern="1200">
          <a:solidFill>
            <a:schemeClr val="tx1"/>
          </a:solidFill>
          <a:latin typeface="+mn-lt"/>
          <a:ea typeface="+mn-ea"/>
          <a:cs typeface="+mn-cs"/>
        </a:defRPr>
      </a:lvl7pPr>
      <a:lvl8pPr marL="3781501" indent="-252100" algn="l" defTabSz="504200" rtl="0" eaLnBrk="1" latinLnBrk="0" hangingPunct="1">
        <a:spcBef>
          <a:spcPct val="20000"/>
        </a:spcBef>
        <a:buFont typeface="Arial"/>
        <a:buChar char="•"/>
        <a:defRPr sz="2200" kern="1200">
          <a:solidFill>
            <a:schemeClr val="tx1"/>
          </a:solidFill>
          <a:latin typeface="+mn-lt"/>
          <a:ea typeface="+mn-ea"/>
          <a:cs typeface="+mn-cs"/>
        </a:defRPr>
      </a:lvl8pPr>
      <a:lvl9pPr marL="4285701" indent="-252100" algn="l" defTabSz="504200"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fr-FR"/>
      </a:defPPr>
      <a:lvl1pPr marL="0" algn="l" defTabSz="504200" rtl="0" eaLnBrk="1" latinLnBrk="0" hangingPunct="1">
        <a:defRPr sz="2000" kern="1200">
          <a:solidFill>
            <a:schemeClr val="tx1"/>
          </a:solidFill>
          <a:latin typeface="+mn-lt"/>
          <a:ea typeface="+mn-ea"/>
          <a:cs typeface="+mn-cs"/>
        </a:defRPr>
      </a:lvl1pPr>
      <a:lvl2pPr marL="504200" algn="l" defTabSz="504200" rtl="0" eaLnBrk="1" latinLnBrk="0" hangingPunct="1">
        <a:defRPr sz="2000" kern="1200">
          <a:solidFill>
            <a:schemeClr val="tx1"/>
          </a:solidFill>
          <a:latin typeface="+mn-lt"/>
          <a:ea typeface="+mn-ea"/>
          <a:cs typeface="+mn-cs"/>
        </a:defRPr>
      </a:lvl2pPr>
      <a:lvl3pPr marL="1008400" algn="l" defTabSz="504200" rtl="0" eaLnBrk="1" latinLnBrk="0" hangingPunct="1">
        <a:defRPr sz="2000" kern="1200">
          <a:solidFill>
            <a:schemeClr val="tx1"/>
          </a:solidFill>
          <a:latin typeface="+mn-lt"/>
          <a:ea typeface="+mn-ea"/>
          <a:cs typeface="+mn-cs"/>
        </a:defRPr>
      </a:lvl3pPr>
      <a:lvl4pPr marL="1512600" algn="l" defTabSz="504200" rtl="0" eaLnBrk="1" latinLnBrk="0" hangingPunct="1">
        <a:defRPr sz="2000" kern="1200">
          <a:solidFill>
            <a:schemeClr val="tx1"/>
          </a:solidFill>
          <a:latin typeface="+mn-lt"/>
          <a:ea typeface="+mn-ea"/>
          <a:cs typeface="+mn-cs"/>
        </a:defRPr>
      </a:lvl4pPr>
      <a:lvl5pPr marL="2016801" algn="l" defTabSz="504200" rtl="0" eaLnBrk="1" latinLnBrk="0" hangingPunct="1">
        <a:defRPr sz="2000" kern="1200">
          <a:solidFill>
            <a:schemeClr val="tx1"/>
          </a:solidFill>
          <a:latin typeface="+mn-lt"/>
          <a:ea typeface="+mn-ea"/>
          <a:cs typeface="+mn-cs"/>
        </a:defRPr>
      </a:lvl5pPr>
      <a:lvl6pPr marL="2521001" algn="l" defTabSz="504200" rtl="0" eaLnBrk="1" latinLnBrk="0" hangingPunct="1">
        <a:defRPr sz="2000" kern="1200">
          <a:solidFill>
            <a:schemeClr val="tx1"/>
          </a:solidFill>
          <a:latin typeface="+mn-lt"/>
          <a:ea typeface="+mn-ea"/>
          <a:cs typeface="+mn-cs"/>
        </a:defRPr>
      </a:lvl6pPr>
      <a:lvl7pPr marL="3025201" algn="l" defTabSz="504200" rtl="0" eaLnBrk="1" latinLnBrk="0" hangingPunct="1">
        <a:defRPr sz="2000" kern="1200">
          <a:solidFill>
            <a:schemeClr val="tx1"/>
          </a:solidFill>
          <a:latin typeface="+mn-lt"/>
          <a:ea typeface="+mn-ea"/>
          <a:cs typeface="+mn-cs"/>
        </a:defRPr>
      </a:lvl7pPr>
      <a:lvl8pPr marL="3529401" algn="l" defTabSz="504200" rtl="0" eaLnBrk="1" latinLnBrk="0" hangingPunct="1">
        <a:defRPr sz="2000" kern="1200">
          <a:solidFill>
            <a:schemeClr val="tx1"/>
          </a:solidFill>
          <a:latin typeface="+mn-lt"/>
          <a:ea typeface="+mn-ea"/>
          <a:cs typeface="+mn-cs"/>
        </a:defRPr>
      </a:lvl8pPr>
      <a:lvl9pPr marL="4033601" algn="l" defTabSz="50420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hyperlink" Target="https://mrmint.fr/multivariate-regression" TargetMode="External"/><Relationship Id="rId2" Type="http://schemas.openxmlformats.org/officeDocument/2006/relationships/hyperlink" Target="https://mrmint.fr/regression-lineaire-python-pratique" TargetMode="Externa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pour une image  20">
            <a:extLst>
              <a:ext uri="{FF2B5EF4-FFF2-40B4-BE49-F238E27FC236}">
                <a16:creationId xmlns:a16="http://schemas.microsoft.com/office/drawing/2014/main" id="{4CF9270B-6FA1-4CDD-B394-CEDD64BF5DFA}"/>
              </a:ext>
            </a:extLst>
          </p:cNvPr>
          <p:cNvSpPr>
            <a:spLocks noGrp="1"/>
          </p:cNvSpPr>
          <p:nvPr>
            <p:ph type="pic" sz="quarter" idx="19"/>
          </p:nvPr>
        </p:nvSpPr>
        <p:spPr/>
      </p:sp>
      <p:sp>
        <p:nvSpPr>
          <p:cNvPr id="13" name="Titre 12">
            <a:extLst>
              <a:ext uri="{FF2B5EF4-FFF2-40B4-BE49-F238E27FC236}">
                <a16:creationId xmlns:a16="http://schemas.microsoft.com/office/drawing/2014/main" id="{234B3016-9F61-4CF7-8C4A-858205AFF10C}"/>
              </a:ext>
            </a:extLst>
          </p:cNvPr>
          <p:cNvSpPr>
            <a:spLocks noGrp="1"/>
          </p:cNvSpPr>
          <p:nvPr>
            <p:ph type="title"/>
          </p:nvPr>
        </p:nvSpPr>
        <p:spPr/>
        <p:txBody>
          <a:bodyPr/>
          <a:lstStyle/>
          <a:p>
            <a:r>
              <a:rPr lang="fr-FR" dirty="0"/>
              <a:t>Sommaire</a:t>
            </a:r>
          </a:p>
        </p:txBody>
      </p:sp>
      <p:sp>
        <p:nvSpPr>
          <p:cNvPr id="14" name="Espace réservé du contenu 13">
            <a:extLst>
              <a:ext uri="{FF2B5EF4-FFF2-40B4-BE49-F238E27FC236}">
                <a16:creationId xmlns:a16="http://schemas.microsoft.com/office/drawing/2014/main" id="{09A6A7C8-D838-4C93-97BB-0A41494ADB73}"/>
              </a:ext>
            </a:extLst>
          </p:cNvPr>
          <p:cNvSpPr>
            <a:spLocks noGrp="1"/>
          </p:cNvSpPr>
          <p:nvPr>
            <p:ph idx="1"/>
          </p:nvPr>
        </p:nvSpPr>
        <p:spPr/>
        <p:txBody>
          <a:bodyPr/>
          <a:lstStyle/>
          <a:p>
            <a:endParaRPr lang="fr-FR"/>
          </a:p>
        </p:txBody>
      </p:sp>
      <p:sp>
        <p:nvSpPr>
          <p:cNvPr id="15" name="Espace réservé du texte 14">
            <a:extLst>
              <a:ext uri="{FF2B5EF4-FFF2-40B4-BE49-F238E27FC236}">
                <a16:creationId xmlns:a16="http://schemas.microsoft.com/office/drawing/2014/main" id="{BEA5F172-EF1B-4A85-86E2-19421F601C1F}"/>
              </a:ext>
            </a:extLst>
          </p:cNvPr>
          <p:cNvSpPr>
            <a:spLocks noGrp="1"/>
          </p:cNvSpPr>
          <p:nvPr>
            <p:ph type="body" sz="quarter" idx="13"/>
          </p:nvPr>
        </p:nvSpPr>
        <p:spPr>
          <a:xfrm>
            <a:off x="4923094" y="3558374"/>
            <a:ext cx="4668330" cy="340360"/>
          </a:xfrm>
        </p:spPr>
        <p:txBody>
          <a:bodyPr/>
          <a:lstStyle/>
          <a:p>
            <a:r>
              <a:rPr lang="fr-FR" dirty="0"/>
              <a:t>Introduction à la modélisation statistique</a:t>
            </a:r>
          </a:p>
        </p:txBody>
      </p:sp>
      <p:sp>
        <p:nvSpPr>
          <p:cNvPr id="16" name="Espace réservé du contenu 15">
            <a:extLst>
              <a:ext uri="{FF2B5EF4-FFF2-40B4-BE49-F238E27FC236}">
                <a16:creationId xmlns:a16="http://schemas.microsoft.com/office/drawing/2014/main" id="{FF600BA2-DD27-4723-8660-FB372C305D38}"/>
              </a:ext>
            </a:extLst>
          </p:cNvPr>
          <p:cNvSpPr>
            <a:spLocks noGrp="1"/>
          </p:cNvSpPr>
          <p:nvPr>
            <p:ph idx="14"/>
          </p:nvPr>
        </p:nvSpPr>
        <p:spPr>
          <a:xfrm>
            <a:off x="4923094" y="3942735"/>
            <a:ext cx="4668330" cy="719022"/>
          </a:xfrm>
        </p:spPr>
        <p:txBody>
          <a:bodyPr/>
          <a:lstStyle/>
          <a:p>
            <a:endParaRPr lang="fr-FR"/>
          </a:p>
        </p:txBody>
      </p:sp>
      <p:pic>
        <p:nvPicPr>
          <p:cNvPr id="28" name="Espace réservé pour une image  27">
            <a:extLst>
              <a:ext uri="{FF2B5EF4-FFF2-40B4-BE49-F238E27FC236}">
                <a16:creationId xmlns:a16="http://schemas.microsoft.com/office/drawing/2014/main" id="{938FB64F-8073-4B82-9F06-DE08CAFEC1B6}"/>
              </a:ext>
            </a:extLst>
          </p:cNvPr>
          <p:cNvPicPr>
            <a:picLocks noGrp="1" noChangeAspect="1"/>
          </p:cNvPicPr>
          <p:nvPr>
            <p:ph type="pic" sz="quarter" idx="15"/>
          </p:nvPr>
        </p:nvPicPr>
        <p:blipFill>
          <a:blip r:embed="rId2"/>
          <a:srcRect t="2220" b="2220"/>
          <a:stretch>
            <a:fillRect/>
          </a:stretch>
        </p:blipFill>
        <p:spPr>
          <a:xfrm>
            <a:off x="4243850" y="3558720"/>
            <a:ext cx="679450" cy="649287"/>
          </a:xfrm>
        </p:spPr>
      </p:pic>
      <p:sp>
        <p:nvSpPr>
          <p:cNvPr id="22" name="Espace réservé du texte 21">
            <a:extLst>
              <a:ext uri="{FF2B5EF4-FFF2-40B4-BE49-F238E27FC236}">
                <a16:creationId xmlns:a16="http://schemas.microsoft.com/office/drawing/2014/main" id="{4D700A01-8DDF-4C96-BB6A-C057B5ACB09C}"/>
              </a:ext>
            </a:extLst>
          </p:cNvPr>
          <p:cNvSpPr>
            <a:spLocks noGrp="1"/>
          </p:cNvSpPr>
          <p:nvPr>
            <p:ph type="body" sz="quarter" idx="20"/>
          </p:nvPr>
        </p:nvSpPr>
        <p:spPr>
          <a:xfrm>
            <a:off x="4923300" y="4835980"/>
            <a:ext cx="4668330" cy="340360"/>
          </a:xfrm>
        </p:spPr>
        <p:txBody>
          <a:bodyPr/>
          <a:lstStyle/>
          <a:p>
            <a:r>
              <a:rPr lang="fr-FR" dirty="0"/>
              <a:t>Les régressions</a:t>
            </a:r>
          </a:p>
        </p:txBody>
      </p:sp>
      <p:sp>
        <p:nvSpPr>
          <p:cNvPr id="23" name="Espace réservé du contenu 22">
            <a:extLst>
              <a:ext uri="{FF2B5EF4-FFF2-40B4-BE49-F238E27FC236}">
                <a16:creationId xmlns:a16="http://schemas.microsoft.com/office/drawing/2014/main" id="{BB72BEF7-D1B6-480C-9BEC-91FF2411D760}"/>
              </a:ext>
            </a:extLst>
          </p:cNvPr>
          <p:cNvSpPr>
            <a:spLocks noGrp="1"/>
          </p:cNvSpPr>
          <p:nvPr>
            <p:ph idx="21"/>
          </p:nvPr>
        </p:nvSpPr>
        <p:spPr>
          <a:xfrm>
            <a:off x="4923300" y="5220341"/>
            <a:ext cx="4668330" cy="719022"/>
          </a:xfrm>
        </p:spPr>
        <p:txBody>
          <a:bodyPr/>
          <a:lstStyle/>
          <a:p>
            <a:endParaRPr lang="fr-FR"/>
          </a:p>
        </p:txBody>
      </p:sp>
      <p:pic>
        <p:nvPicPr>
          <p:cNvPr id="34" name="Espace réservé pour une image  33">
            <a:extLst>
              <a:ext uri="{FF2B5EF4-FFF2-40B4-BE49-F238E27FC236}">
                <a16:creationId xmlns:a16="http://schemas.microsoft.com/office/drawing/2014/main" id="{75ABC79F-1D28-4A2B-91E9-795236809F8D}"/>
              </a:ext>
            </a:extLst>
          </p:cNvPr>
          <p:cNvPicPr>
            <a:picLocks noGrp="1" noChangeAspect="1"/>
          </p:cNvPicPr>
          <p:nvPr>
            <p:ph type="pic" sz="quarter" idx="22"/>
          </p:nvPr>
        </p:nvPicPr>
        <p:blipFill>
          <a:blip r:embed="rId3"/>
          <a:srcRect t="2220" b="2220"/>
          <a:stretch>
            <a:fillRect/>
          </a:stretch>
        </p:blipFill>
        <p:spPr>
          <a:xfrm>
            <a:off x="4244056" y="4836326"/>
            <a:ext cx="679450" cy="649287"/>
          </a:xfrm>
        </p:spPr>
      </p:pic>
      <p:sp>
        <p:nvSpPr>
          <p:cNvPr id="3" name="Espace réservé du texte 2">
            <a:extLst>
              <a:ext uri="{FF2B5EF4-FFF2-40B4-BE49-F238E27FC236}">
                <a16:creationId xmlns:a16="http://schemas.microsoft.com/office/drawing/2014/main" id="{E6A7277E-44DC-E60E-1F35-553B8FDAF113}"/>
              </a:ext>
            </a:extLst>
          </p:cNvPr>
          <p:cNvSpPr>
            <a:spLocks noGrp="1"/>
          </p:cNvSpPr>
          <p:nvPr>
            <p:ph type="body" sz="quarter" idx="16"/>
          </p:nvPr>
        </p:nvSpPr>
        <p:spPr/>
        <p:txBody>
          <a:bodyPr/>
          <a:lstStyle/>
          <a:p>
            <a:endParaRPr lang="fr-FR"/>
          </a:p>
        </p:txBody>
      </p:sp>
      <p:sp>
        <p:nvSpPr>
          <p:cNvPr id="5" name="Espace réservé pour une image  4">
            <a:extLst>
              <a:ext uri="{FF2B5EF4-FFF2-40B4-BE49-F238E27FC236}">
                <a16:creationId xmlns:a16="http://schemas.microsoft.com/office/drawing/2014/main" id="{D7CD4CEC-5004-F0C0-8534-85C33D85FD5F}"/>
              </a:ext>
            </a:extLst>
          </p:cNvPr>
          <p:cNvSpPr>
            <a:spLocks noGrp="1"/>
          </p:cNvSpPr>
          <p:nvPr>
            <p:ph type="pic" sz="quarter" idx="18"/>
          </p:nvPr>
        </p:nvSpPr>
        <p:spPr/>
      </p:sp>
    </p:spTree>
    <p:extLst>
      <p:ext uri="{BB962C8B-B14F-4D97-AF65-F5344CB8AC3E}">
        <p14:creationId xmlns:p14="http://schemas.microsoft.com/office/powerpoint/2010/main" val="328927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contenu 14">
            <a:extLst>
              <a:ext uri="{FF2B5EF4-FFF2-40B4-BE49-F238E27FC236}">
                <a16:creationId xmlns:a16="http://schemas.microsoft.com/office/drawing/2014/main" id="{033BB9F9-AF49-4D24-AA63-1C74177B092D}"/>
              </a:ext>
            </a:extLst>
          </p:cNvPr>
          <p:cNvSpPr>
            <a:spLocks noGrp="1"/>
          </p:cNvSpPr>
          <p:nvPr>
            <p:ph idx="1"/>
          </p:nvPr>
        </p:nvSpPr>
        <p:spPr/>
        <p:txBody>
          <a:bodyPr/>
          <a:lstStyle/>
          <a:p>
            <a:endParaRPr lang="fr-FR"/>
          </a:p>
        </p:txBody>
      </p:sp>
      <p:sp>
        <p:nvSpPr>
          <p:cNvPr id="16" name="Espace réservé du texte 15">
            <a:extLst>
              <a:ext uri="{FF2B5EF4-FFF2-40B4-BE49-F238E27FC236}">
                <a16:creationId xmlns:a16="http://schemas.microsoft.com/office/drawing/2014/main" id="{7D3B1130-C956-4A18-BE58-AC975CB58ACC}"/>
              </a:ext>
            </a:extLst>
          </p:cNvPr>
          <p:cNvSpPr>
            <a:spLocks noGrp="1"/>
          </p:cNvSpPr>
          <p:nvPr>
            <p:ph type="body" sz="quarter" idx="16"/>
          </p:nvPr>
        </p:nvSpPr>
        <p:spPr>
          <a:xfrm>
            <a:off x="847219" y="2687947"/>
            <a:ext cx="8863940" cy="603491"/>
          </a:xfrm>
        </p:spPr>
        <p:txBody>
          <a:bodyPr/>
          <a:lstStyle/>
          <a:p>
            <a:r>
              <a:rPr lang="fr-FR" sz="3600" dirty="0"/>
              <a:t>Les régressions</a:t>
            </a:r>
          </a:p>
          <a:p>
            <a:endParaRPr lang="fr-FR" dirty="0"/>
          </a:p>
        </p:txBody>
      </p:sp>
      <p:sp>
        <p:nvSpPr>
          <p:cNvPr id="14" name="Titre 13">
            <a:extLst>
              <a:ext uri="{FF2B5EF4-FFF2-40B4-BE49-F238E27FC236}">
                <a16:creationId xmlns:a16="http://schemas.microsoft.com/office/drawing/2014/main" id="{A7D9D918-3538-41E1-A512-F3E4A00F64CE}"/>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143117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D0177D29-3B48-48C6-A3EC-0A276BD2C893}"/>
              </a:ext>
            </a:extLst>
          </p:cNvPr>
          <p:cNvSpPr>
            <a:spLocks noGrp="1"/>
          </p:cNvSpPr>
          <p:nvPr>
            <p:ph type="title"/>
          </p:nvPr>
        </p:nvSpPr>
        <p:spPr/>
        <p:txBody>
          <a:bodyPr/>
          <a:lstStyle/>
          <a:p>
            <a:r>
              <a:rPr lang="fr-FR" b="1" dirty="0"/>
              <a:t>Le fonctionnement de la régression linéaire</a:t>
            </a:r>
          </a:p>
        </p:txBody>
      </p:sp>
      <p:sp>
        <p:nvSpPr>
          <p:cNvPr id="15" name="Espace réservé du contenu 14">
            <a:extLst>
              <a:ext uri="{FF2B5EF4-FFF2-40B4-BE49-F238E27FC236}">
                <a16:creationId xmlns:a16="http://schemas.microsoft.com/office/drawing/2014/main" id="{4E0A0A64-6A7C-4F1D-B3B7-C1B42B8CD536}"/>
              </a:ext>
            </a:extLst>
          </p:cNvPr>
          <p:cNvSpPr>
            <a:spLocks noGrp="1"/>
          </p:cNvSpPr>
          <p:nvPr>
            <p:ph idx="1"/>
          </p:nvPr>
        </p:nvSpPr>
        <p:spPr/>
        <p:txBody>
          <a:bodyPr>
            <a:noAutofit/>
          </a:bodyPr>
          <a:lstStyle/>
          <a:p>
            <a:r>
              <a:rPr lang="fr-FR" sz="1600" dirty="0"/>
              <a:t>La régression linéaire simple permet d'expliquer, de manière linéaire, </a:t>
            </a:r>
            <a:r>
              <a:rPr lang="fr-FR" sz="1600" b="1" dirty="0">
                <a:solidFill>
                  <a:schemeClr val="accent5"/>
                </a:solidFill>
              </a:rPr>
              <a:t>une variable Y</a:t>
            </a:r>
            <a:r>
              <a:rPr lang="fr-FR" sz="1600" dirty="0"/>
              <a:t>(variable à expliquer), aléatoire en fonction d'une </a:t>
            </a:r>
            <a:r>
              <a:rPr lang="fr-FR" sz="1600" b="1" dirty="0">
                <a:solidFill>
                  <a:schemeClr val="accent5"/>
                </a:solidFill>
              </a:rPr>
              <a:t>variable explicative </a:t>
            </a:r>
            <a:r>
              <a:rPr lang="fr-FR" sz="1600" dirty="0"/>
              <a:t>X.</a:t>
            </a:r>
          </a:p>
          <a:p>
            <a:endParaRPr lang="fr-FR" sz="1600" dirty="0"/>
          </a:p>
          <a:p>
            <a:r>
              <a:rPr lang="fr-FR" sz="1600" dirty="0"/>
              <a:t>Le modèle de régression linéaire simple suppose, comme son nom l'indique, qu'il existe une relation linéaire entre la variable à expliquer et la variable explicative :</a:t>
            </a:r>
          </a:p>
          <a:p>
            <a:pPr algn="ctr"/>
            <a:r>
              <a:rPr lang="fr-FR" sz="1600" b="1" dirty="0">
                <a:solidFill>
                  <a:schemeClr val="accent5"/>
                </a:solidFill>
              </a:rPr>
              <a:t>Y = β1 + β2 X + ε </a:t>
            </a:r>
          </a:p>
          <a:p>
            <a:r>
              <a:rPr lang="fr-FR" sz="1600" dirty="0"/>
              <a:t>Mathématiquement, on considère que :</a:t>
            </a:r>
          </a:p>
          <a:p>
            <a:pPr marL="285750" indent="-285750">
              <a:buFont typeface="Arial" panose="020B0604020202020204" pitchFamily="34" charset="0"/>
              <a:buChar char="•"/>
            </a:pPr>
            <a:r>
              <a:rPr lang="fr-FR" sz="1600" b="1" dirty="0">
                <a:solidFill>
                  <a:schemeClr val="accent5"/>
                </a:solidFill>
              </a:rPr>
              <a:t>Y </a:t>
            </a:r>
            <a:r>
              <a:rPr lang="fr-FR" sz="1600" dirty="0"/>
              <a:t>est une variable aléatoire, observable ;</a:t>
            </a:r>
          </a:p>
          <a:p>
            <a:pPr marL="285750" indent="-285750">
              <a:buFont typeface="Arial" panose="020B0604020202020204" pitchFamily="34" charset="0"/>
              <a:buChar char="•"/>
            </a:pPr>
            <a:r>
              <a:rPr lang="fr-FR" sz="1600" b="1" dirty="0">
                <a:solidFill>
                  <a:schemeClr val="accent5"/>
                </a:solidFill>
              </a:rPr>
              <a:t>X</a:t>
            </a:r>
            <a:r>
              <a:rPr lang="fr-FR" sz="1600" dirty="0"/>
              <a:t> est une variable déterministe (non aléatoire), observable ;</a:t>
            </a:r>
          </a:p>
          <a:p>
            <a:pPr marL="285750" indent="-285750">
              <a:buFont typeface="Arial" panose="020B0604020202020204" pitchFamily="34" charset="0"/>
              <a:buChar char="•"/>
            </a:pPr>
            <a:r>
              <a:rPr lang="fr-FR" sz="1600" b="1" dirty="0">
                <a:solidFill>
                  <a:schemeClr val="accent5"/>
                </a:solidFill>
              </a:rPr>
              <a:t>β1 </a:t>
            </a:r>
            <a:r>
              <a:rPr lang="fr-FR" sz="1600" dirty="0"/>
              <a:t>et </a:t>
            </a:r>
            <a:r>
              <a:rPr lang="fr-FR" sz="1600" b="1" dirty="0">
                <a:solidFill>
                  <a:schemeClr val="accent5"/>
                </a:solidFill>
              </a:rPr>
              <a:t>β2</a:t>
            </a:r>
            <a:r>
              <a:rPr lang="fr-FR" sz="1600" dirty="0"/>
              <a:t> sont des paramètres inconnus (non observables) ;</a:t>
            </a:r>
          </a:p>
          <a:p>
            <a:pPr marL="285750" indent="-285750">
              <a:buFont typeface="Arial" panose="020B0604020202020204" pitchFamily="34" charset="0"/>
              <a:buChar char="•"/>
            </a:pPr>
            <a:r>
              <a:rPr lang="fr-FR" sz="1600" b="1" dirty="0">
                <a:solidFill>
                  <a:schemeClr val="accent5"/>
                </a:solidFill>
              </a:rPr>
              <a:t>ε</a:t>
            </a:r>
            <a:r>
              <a:rPr lang="fr-FR" sz="1600" dirty="0"/>
              <a:t> est une variable aléatoire centrée (autour de 0) de variance σ2 </a:t>
            </a:r>
          </a:p>
          <a:p>
            <a:r>
              <a:rPr lang="fr-FR" sz="1600" dirty="0"/>
              <a:t>    inconnue (c'est également un paramètre du modèle).</a:t>
            </a:r>
          </a:p>
          <a:p>
            <a:endParaRPr lang="fr-FR" sz="1600" dirty="0"/>
          </a:p>
          <a:p>
            <a:r>
              <a:rPr lang="fr-FR" sz="1600" dirty="0"/>
              <a:t>L'objectif est de déterminer, d'estimer les paramètres de la droite de régression :</a:t>
            </a:r>
          </a:p>
          <a:p>
            <a:pPr marL="285750" indent="-285750">
              <a:buFont typeface="Arial" panose="020B0604020202020204" pitchFamily="34" charset="0"/>
              <a:buChar char="•"/>
            </a:pPr>
            <a:r>
              <a:rPr lang="fr-FR" sz="1600" dirty="0"/>
              <a:t>l'ordonnée à l'origine </a:t>
            </a:r>
            <a:r>
              <a:rPr lang="fr-FR" sz="1600" b="1" dirty="0">
                <a:solidFill>
                  <a:schemeClr val="accent5"/>
                </a:solidFill>
              </a:rPr>
              <a:t>β1</a:t>
            </a:r>
          </a:p>
          <a:p>
            <a:pPr marL="285750" indent="-285750">
              <a:buFont typeface="Arial" panose="020B0604020202020204" pitchFamily="34" charset="0"/>
              <a:buChar char="•"/>
            </a:pPr>
            <a:r>
              <a:rPr lang="fr-FR" sz="1600" dirty="0"/>
              <a:t>et le coefficient directeur </a:t>
            </a:r>
            <a:r>
              <a:rPr lang="fr-FR" sz="1600" b="1" dirty="0">
                <a:solidFill>
                  <a:schemeClr val="accent5"/>
                </a:solidFill>
              </a:rPr>
              <a:t>β2</a:t>
            </a:r>
          </a:p>
          <a:p>
            <a:endParaRPr lang="fr-FR" sz="1600" dirty="0"/>
          </a:p>
          <a:p>
            <a:r>
              <a:rPr lang="fr-FR" sz="1600" dirty="0"/>
              <a:t>.</a:t>
            </a:r>
          </a:p>
        </p:txBody>
      </p:sp>
    </p:spTree>
    <p:extLst>
      <p:ext uri="{BB962C8B-B14F-4D97-AF65-F5344CB8AC3E}">
        <p14:creationId xmlns:p14="http://schemas.microsoft.com/office/powerpoint/2010/main" val="9646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4A41CD-8108-4789-B4CB-542A39BFED30}"/>
              </a:ext>
            </a:extLst>
          </p:cNvPr>
          <p:cNvSpPr>
            <a:spLocks noGrp="1"/>
          </p:cNvSpPr>
          <p:nvPr>
            <p:ph type="title"/>
          </p:nvPr>
        </p:nvSpPr>
        <p:spPr/>
        <p:txBody>
          <a:bodyPr/>
          <a:lstStyle/>
          <a:p>
            <a:r>
              <a:rPr lang="fr-FR" b="1" dirty="0"/>
              <a:t>Ozone VS température observée à 12h </a:t>
            </a:r>
          </a:p>
        </p:txBody>
      </p:sp>
      <p:grpSp>
        <p:nvGrpSpPr>
          <p:cNvPr id="9" name="Groupe 8">
            <a:extLst>
              <a:ext uri="{FF2B5EF4-FFF2-40B4-BE49-F238E27FC236}">
                <a16:creationId xmlns:a16="http://schemas.microsoft.com/office/drawing/2014/main" id="{17977ED3-E9CA-4514-A450-B4F723B8AEBD}"/>
              </a:ext>
            </a:extLst>
          </p:cNvPr>
          <p:cNvGrpSpPr/>
          <p:nvPr/>
        </p:nvGrpSpPr>
        <p:grpSpPr>
          <a:xfrm>
            <a:off x="2660871" y="1755648"/>
            <a:ext cx="5120831" cy="5120831"/>
            <a:chOff x="5221287" y="1962912"/>
            <a:chExt cx="5120831" cy="5120831"/>
          </a:xfrm>
        </p:grpSpPr>
        <p:pic>
          <p:nvPicPr>
            <p:cNvPr id="5" name="Image 4">
              <a:extLst>
                <a:ext uri="{FF2B5EF4-FFF2-40B4-BE49-F238E27FC236}">
                  <a16:creationId xmlns:a16="http://schemas.microsoft.com/office/drawing/2014/main" id="{C0E26D5E-3792-4D14-9024-241541491F0B}"/>
                </a:ext>
              </a:extLst>
            </p:cNvPr>
            <p:cNvPicPr>
              <a:picLocks noChangeAspect="1"/>
            </p:cNvPicPr>
            <p:nvPr/>
          </p:nvPicPr>
          <p:blipFill>
            <a:blip r:embed="rId2"/>
            <a:stretch>
              <a:fillRect/>
            </a:stretch>
          </p:blipFill>
          <p:spPr>
            <a:xfrm>
              <a:off x="5221287" y="1962912"/>
              <a:ext cx="5120831" cy="5120831"/>
            </a:xfrm>
            <a:prstGeom prst="rect">
              <a:avLst/>
            </a:prstGeom>
          </p:spPr>
        </p:pic>
        <p:cxnSp>
          <p:nvCxnSpPr>
            <p:cNvPr id="7" name="Connecteur droit 6">
              <a:extLst>
                <a:ext uri="{FF2B5EF4-FFF2-40B4-BE49-F238E27FC236}">
                  <a16:creationId xmlns:a16="http://schemas.microsoft.com/office/drawing/2014/main" id="{C55D0051-8C0E-42C7-8211-BB8E5175ECB0}"/>
                </a:ext>
              </a:extLst>
            </p:cNvPr>
            <p:cNvCxnSpPr>
              <a:cxnSpLocks/>
            </p:cNvCxnSpPr>
            <p:nvPr/>
          </p:nvCxnSpPr>
          <p:spPr>
            <a:xfrm flipV="1">
              <a:off x="5681472" y="2499360"/>
              <a:ext cx="4291584" cy="408432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51102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D64333-06E6-40FD-BEC1-90F17472BB85}"/>
              </a:ext>
            </a:extLst>
          </p:cNvPr>
          <p:cNvSpPr>
            <a:spLocks noGrp="1"/>
          </p:cNvSpPr>
          <p:nvPr>
            <p:ph type="title"/>
          </p:nvPr>
        </p:nvSpPr>
        <p:spPr/>
        <p:txBody>
          <a:bodyPr/>
          <a:lstStyle/>
          <a:p>
            <a:r>
              <a:rPr lang="fr-FR" b="1" dirty="0"/>
              <a:t>la méthode des Moindres Carrés Ordinaires</a:t>
            </a:r>
            <a:br>
              <a:rPr lang="fr-FR" b="1" dirty="0"/>
            </a:br>
            <a:endParaRPr lang="fr-FR" dirty="0"/>
          </a:p>
        </p:txBody>
      </p:sp>
      <p:pic>
        <p:nvPicPr>
          <p:cNvPr id="11" name="Image 10">
            <a:extLst>
              <a:ext uri="{FF2B5EF4-FFF2-40B4-BE49-F238E27FC236}">
                <a16:creationId xmlns:a16="http://schemas.microsoft.com/office/drawing/2014/main" id="{5CBDC777-03F9-4A05-81FB-2F78B8A3C8AC}"/>
              </a:ext>
            </a:extLst>
          </p:cNvPr>
          <p:cNvPicPr>
            <a:picLocks noChangeAspect="1"/>
          </p:cNvPicPr>
          <p:nvPr/>
        </p:nvPicPr>
        <p:blipFill rotWithShape="1">
          <a:blip r:embed="rId2"/>
          <a:srcRect l="17396" t="36403" r="35087" b="22085"/>
          <a:stretch/>
        </p:blipFill>
        <p:spPr>
          <a:xfrm>
            <a:off x="329185" y="1706879"/>
            <a:ext cx="7046244" cy="3462529"/>
          </a:xfrm>
          <a:prstGeom prst="rect">
            <a:avLst/>
          </a:prstGeom>
        </p:spPr>
      </p:pic>
      <p:pic>
        <p:nvPicPr>
          <p:cNvPr id="13" name="Image 12">
            <a:extLst>
              <a:ext uri="{FF2B5EF4-FFF2-40B4-BE49-F238E27FC236}">
                <a16:creationId xmlns:a16="http://schemas.microsoft.com/office/drawing/2014/main" id="{B966308B-07F1-4609-B339-73810CC8F3E5}"/>
              </a:ext>
            </a:extLst>
          </p:cNvPr>
          <p:cNvPicPr>
            <a:picLocks noChangeAspect="1"/>
          </p:cNvPicPr>
          <p:nvPr/>
        </p:nvPicPr>
        <p:blipFill>
          <a:blip r:embed="rId3"/>
          <a:stretch>
            <a:fillRect/>
          </a:stretch>
        </p:blipFill>
        <p:spPr>
          <a:xfrm>
            <a:off x="6315817" y="4461318"/>
            <a:ext cx="4126758" cy="2744345"/>
          </a:xfrm>
          <a:prstGeom prst="rect">
            <a:avLst/>
          </a:prstGeom>
        </p:spPr>
      </p:pic>
    </p:spTree>
    <p:extLst>
      <p:ext uri="{BB962C8B-B14F-4D97-AF65-F5344CB8AC3E}">
        <p14:creationId xmlns:p14="http://schemas.microsoft.com/office/powerpoint/2010/main" val="4091377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F81EBF-FC51-4EDB-82DC-86E1B496C407}"/>
              </a:ext>
            </a:extLst>
          </p:cNvPr>
          <p:cNvSpPr>
            <a:spLocks noGrp="1"/>
          </p:cNvSpPr>
          <p:nvPr>
            <p:ph type="title"/>
          </p:nvPr>
        </p:nvSpPr>
        <p:spPr/>
        <p:txBody>
          <a:bodyPr/>
          <a:lstStyle/>
          <a:p>
            <a:r>
              <a:rPr lang="fr-FR" b="1" dirty="0"/>
              <a:t>Distance minimisée</a:t>
            </a:r>
          </a:p>
        </p:txBody>
      </p:sp>
      <p:pic>
        <p:nvPicPr>
          <p:cNvPr id="5" name="Image 4">
            <a:extLst>
              <a:ext uri="{FF2B5EF4-FFF2-40B4-BE49-F238E27FC236}">
                <a16:creationId xmlns:a16="http://schemas.microsoft.com/office/drawing/2014/main" id="{2A201A98-FD39-409B-B980-6C296632CFF9}"/>
              </a:ext>
            </a:extLst>
          </p:cNvPr>
          <p:cNvPicPr>
            <a:picLocks noChangeAspect="1"/>
          </p:cNvPicPr>
          <p:nvPr/>
        </p:nvPicPr>
        <p:blipFill rotWithShape="1">
          <a:blip r:embed="rId2"/>
          <a:srcRect l="17396" t="40019" r="32867" b="9218"/>
          <a:stretch/>
        </p:blipFill>
        <p:spPr>
          <a:xfrm>
            <a:off x="1850136" y="2752442"/>
            <a:ext cx="6272784" cy="3601231"/>
          </a:xfrm>
          <a:prstGeom prst="rect">
            <a:avLst/>
          </a:prstGeom>
        </p:spPr>
      </p:pic>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6AC47364-BF71-4F4C-AB1D-E6E43EA44C61}"/>
                  </a:ext>
                </a:extLst>
              </p:cNvPr>
              <p:cNvSpPr txBox="1"/>
              <p:nvPr/>
            </p:nvSpPr>
            <p:spPr>
              <a:xfrm>
                <a:off x="731520" y="1844040"/>
                <a:ext cx="8749281" cy="707886"/>
              </a:xfrm>
              <a:prstGeom prst="rect">
                <a:avLst/>
              </a:prstGeom>
              <a:noFill/>
            </p:spPr>
            <p:txBody>
              <a:bodyPr wrap="square" rtlCol="0">
                <a:spAutoFit/>
              </a:bodyPr>
              <a:lstStyle/>
              <a:p>
                <a:r>
                  <a:rPr lang="fr-FR" dirty="0"/>
                  <a:t>Notons que la distance minimisée avec les MCO est </a:t>
                </a:r>
                <a14:m>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𝑖</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𝑦</m:t>
                        </m:r>
                      </m:e>
                      <m:sub>
                        <m:r>
                          <a:rPr lang="fr-FR" b="0" i="1" smtClean="0">
                            <a:latin typeface="Cambria Math" panose="02040503050406030204" pitchFamily="18" charset="0"/>
                          </a:rPr>
                          <m:t>𝑖</m:t>
                        </m:r>
                      </m:sub>
                    </m:sSub>
                    <m:r>
                      <a:rPr lang="fr-FR" b="0" i="1" smtClean="0">
                        <a:latin typeface="Cambria Math" panose="02040503050406030204" pitchFamily="18" charset="0"/>
                      </a:rPr>
                      <m:t>−</m:t>
                    </m:r>
                    <m:sSub>
                      <m:sSubPr>
                        <m:ctrlPr>
                          <a:rPr lang="fr-FR" i="1" smtClean="0">
                            <a:latin typeface="Cambria Math" panose="02040503050406030204" pitchFamily="18" charset="0"/>
                          </a:rPr>
                        </m:ctrlPr>
                      </m:sSubPr>
                      <m:e>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𝑦</m:t>
                            </m:r>
                          </m:e>
                        </m:acc>
                      </m:e>
                      <m:sub>
                        <m:r>
                          <a:rPr lang="fr-FR" b="0" i="1" smtClean="0">
                            <a:latin typeface="Cambria Math" panose="02040503050406030204" pitchFamily="18" charset="0"/>
                          </a:rPr>
                          <m:t>𝑖</m:t>
                        </m:r>
                      </m:sub>
                    </m:sSub>
                  </m:oMath>
                </a14:m>
                <a:r>
                  <a:rPr lang="fr-FR" dirty="0"/>
                  <a:t> en vert, pas la distance du point à la droite de régression en rouge</a:t>
                </a:r>
              </a:p>
            </p:txBody>
          </p:sp>
        </mc:Choice>
        <mc:Fallback xmlns="">
          <p:sp>
            <p:nvSpPr>
              <p:cNvPr id="4" name="ZoneTexte 3">
                <a:extLst>
                  <a:ext uri="{FF2B5EF4-FFF2-40B4-BE49-F238E27FC236}">
                    <a16:creationId xmlns:a16="http://schemas.microsoft.com/office/drawing/2014/main" id="{6AC47364-BF71-4F4C-AB1D-E6E43EA44C61}"/>
                  </a:ext>
                </a:extLst>
              </p:cNvPr>
              <p:cNvSpPr txBox="1">
                <a:spLocks noRot="1" noChangeAspect="1" noMove="1" noResize="1" noEditPoints="1" noAdjustHandles="1" noChangeArrowheads="1" noChangeShapeType="1" noTextEdit="1"/>
              </p:cNvSpPr>
              <p:nvPr/>
            </p:nvSpPr>
            <p:spPr>
              <a:xfrm>
                <a:off x="731520" y="1844040"/>
                <a:ext cx="8749281" cy="707886"/>
              </a:xfrm>
              <a:prstGeom prst="rect">
                <a:avLst/>
              </a:prstGeom>
              <a:blipFill>
                <a:blip r:embed="rId3"/>
                <a:stretch>
                  <a:fillRect l="-697" t="-5172" b="-13793"/>
                </a:stretch>
              </a:blipFill>
            </p:spPr>
            <p:txBody>
              <a:bodyPr/>
              <a:lstStyle/>
              <a:p>
                <a:r>
                  <a:rPr lang="fr-FR">
                    <a:noFill/>
                  </a:rPr>
                  <a:t> </a:t>
                </a:r>
              </a:p>
            </p:txBody>
          </p:sp>
        </mc:Fallback>
      </mc:AlternateContent>
    </p:spTree>
    <p:extLst>
      <p:ext uri="{BB962C8B-B14F-4D97-AF65-F5344CB8AC3E}">
        <p14:creationId xmlns:p14="http://schemas.microsoft.com/office/powerpoint/2010/main" val="1052904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4C7F8C-4900-4FE3-8AED-0386057013BD}"/>
              </a:ext>
            </a:extLst>
          </p:cNvPr>
          <p:cNvSpPr>
            <a:spLocks noGrp="1"/>
          </p:cNvSpPr>
          <p:nvPr>
            <p:ph type="title"/>
          </p:nvPr>
        </p:nvSpPr>
        <p:spPr/>
        <p:txBody>
          <a:bodyPr/>
          <a:lstStyle/>
          <a:p>
            <a:r>
              <a:rPr lang="fr-FR" b="1" dirty="0"/>
              <a:t>Résolution</a:t>
            </a:r>
          </a:p>
        </p:txBody>
      </p:sp>
      <p:pic>
        <p:nvPicPr>
          <p:cNvPr id="5" name="Image 4">
            <a:extLst>
              <a:ext uri="{FF2B5EF4-FFF2-40B4-BE49-F238E27FC236}">
                <a16:creationId xmlns:a16="http://schemas.microsoft.com/office/drawing/2014/main" id="{7DDD5F19-5954-4C3D-AE8F-23F352997639}"/>
              </a:ext>
            </a:extLst>
          </p:cNvPr>
          <p:cNvPicPr>
            <a:picLocks noChangeAspect="1"/>
          </p:cNvPicPr>
          <p:nvPr/>
        </p:nvPicPr>
        <p:blipFill rotWithShape="1">
          <a:blip r:embed="rId2"/>
          <a:srcRect l="37010" t="40139" r="53766" b="48030"/>
          <a:stretch/>
        </p:blipFill>
        <p:spPr>
          <a:xfrm>
            <a:off x="3949565" y="2844153"/>
            <a:ext cx="2281190" cy="1645920"/>
          </a:xfrm>
          <a:prstGeom prst="rect">
            <a:avLst/>
          </a:prstGeom>
        </p:spPr>
      </p:pic>
      <p:sp>
        <p:nvSpPr>
          <p:cNvPr id="8" name="ZoneTexte 7">
            <a:extLst>
              <a:ext uri="{FF2B5EF4-FFF2-40B4-BE49-F238E27FC236}">
                <a16:creationId xmlns:a16="http://schemas.microsoft.com/office/drawing/2014/main" id="{4429AC3C-DEDF-407F-A6A6-53541BCEBC2E}"/>
              </a:ext>
            </a:extLst>
          </p:cNvPr>
          <p:cNvSpPr txBox="1"/>
          <p:nvPr/>
        </p:nvSpPr>
        <p:spPr>
          <a:xfrm>
            <a:off x="365760" y="1897398"/>
            <a:ext cx="9448800" cy="4278094"/>
          </a:xfrm>
          <a:prstGeom prst="rect">
            <a:avLst/>
          </a:prstGeom>
          <a:noFill/>
        </p:spPr>
        <p:txBody>
          <a:bodyPr wrap="square">
            <a:spAutoFit/>
          </a:bodyPr>
          <a:lstStyle/>
          <a:p>
            <a:r>
              <a:rPr lang="fr-FR" sz="1600" dirty="0">
                <a:latin typeface="Open Sans" panose="020B0606030504020204" pitchFamily="34" charset="0"/>
                <a:ea typeface="Open Sans" panose="020B0606030504020204" pitchFamily="34" charset="0"/>
                <a:cs typeface="Open Sans" panose="020B0606030504020204" pitchFamily="34" charset="0"/>
              </a:rPr>
              <a:t>Dans le cas où au moins un des xi diffère des autres (ce qui est toujours le cas en pratique), les estimateurs des MCO de (β1,β2) valent :</a:t>
            </a:r>
          </a:p>
          <a:p>
            <a:endParaRPr lang="fr-FR" sz="1600" dirty="0">
              <a:latin typeface="Open Sans" panose="020B0606030504020204" pitchFamily="34" charset="0"/>
              <a:ea typeface="Open Sans" panose="020B0606030504020204" pitchFamily="34" charset="0"/>
              <a:cs typeface="Open Sans" panose="020B0606030504020204" pitchFamily="34" charset="0"/>
            </a:endParaRPr>
          </a:p>
          <a:p>
            <a:endParaRPr lang="fr-FR" sz="1600" dirty="0">
              <a:latin typeface="Open Sans" panose="020B0606030504020204" pitchFamily="34" charset="0"/>
              <a:ea typeface="Open Sans" panose="020B0606030504020204" pitchFamily="34" charset="0"/>
              <a:cs typeface="Open Sans" panose="020B0606030504020204" pitchFamily="34" charset="0"/>
            </a:endParaRPr>
          </a:p>
          <a:p>
            <a:endParaRPr lang="fr-FR" sz="1600" dirty="0">
              <a:latin typeface="Open Sans" panose="020B0606030504020204" pitchFamily="34" charset="0"/>
              <a:ea typeface="Open Sans" panose="020B0606030504020204" pitchFamily="34" charset="0"/>
              <a:cs typeface="Open Sans" panose="020B0606030504020204" pitchFamily="34" charset="0"/>
            </a:endParaRPr>
          </a:p>
          <a:p>
            <a:endParaRPr lang="fr-FR" sz="1600" dirty="0">
              <a:latin typeface="Open Sans" panose="020B0606030504020204" pitchFamily="34" charset="0"/>
              <a:ea typeface="Open Sans" panose="020B0606030504020204" pitchFamily="34" charset="0"/>
              <a:cs typeface="Open Sans" panose="020B0606030504020204" pitchFamily="34" charset="0"/>
            </a:endParaRPr>
          </a:p>
          <a:p>
            <a:endParaRPr lang="fr-FR" sz="1600" dirty="0">
              <a:latin typeface="Open Sans" panose="020B0606030504020204" pitchFamily="34" charset="0"/>
              <a:ea typeface="Open Sans" panose="020B0606030504020204" pitchFamily="34" charset="0"/>
              <a:cs typeface="Open Sans" panose="020B0606030504020204" pitchFamily="34" charset="0"/>
            </a:endParaRPr>
          </a:p>
          <a:p>
            <a:endParaRPr lang="fr-FR" sz="1600" dirty="0">
              <a:latin typeface="Open Sans" panose="020B0606030504020204" pitchFamily="34" charset="0"/>
              <a:ea typeface="Open Sans" panose="020B0606030504020204" pitchFamily="34" charset="0"/>
              <a:cs typeface="Open Sans" panose="020B0606030504020204" pitchFamily="34" charset="0"/>
            </a:endParaRPr>
          </a:p>
          <a:p>
            <a:endParaRPr lang="fr-FR" sz="1600" dirty="0">
              <a:latin typeface="Open Sans" panose="020B0606030504020204" pitchFamily="34" charset="0"/>
              <a:ea typeface="Open Sans" panose="020B0606030504020204" pitchFamily="34" charset="0"/>
              <a:cs typeface="Open Sans" panose="020B0606030504020204" pitchFamily="34" charset="0"/>
            </a:endParaRPr>
          </a:p>
          <a:p>
            <a:endParaRPr lang="fr-FR" sz="1600" dirty="0">
              <a:latin typeface="Open Sans" panose="020B0606030504020204" pitchFamily="34" charset="0"/>
              <a:ea typeface="Open Sans" panose="020B0606030504020204" pitchFamily="34" charset="0"/>
              <a:cs typeface="Open Sans" panose="020B0606030504020204" pitchFamily="34" charset="0"/>
            </a:endParaRPr>
          </a:p>
          <a:p>
            <a:endParaRPr lang="fr-FR" sz="1600" dirty="0">
              <a:latin typeface="Open Sans" panose="020B0606030504020204" pitchFamily="34" charset="0"/>
              <a:ea typeface="Open Sans" panose="020B0606030504020204" pitchFamily="34" charset="0"/>
              <a:cs typeface="Open Sans" panose="020B0606030504020204" pitchFamily="34" charset="0"/>
            </a:endParaRPr>
          </a:p>
          <a:p>
            <a:r>
              <a:rPr lang="fr-FR" sz="1600" dirty="0">
                <a:latin typeface="Open Sans" panose="020B0606030504020204" pitchFamily="34" charset="0"/>
                <a:ea typeface="Open Sans" panose="020B0606030504020204" pitchFamily="34" charset="0"/>
                <a:cs typeface="Open Sans" panose="020B0606030504020204" pitchFamily="34" charset="0"/>
              </a:rPr>
              <a:t>Remarquons que le coefficient directeur de la droite est proportionnel à la covariance empirique entre X et Y , qui est, rappelons-le, une mesure de la dépendance linéaire entre les variables.</a:t>
            </a:r>
          </a:p>
          <a:p>
            <a:endParaRPr lang="fr-FR" sz="1600" dirty="0">
              <a:latin typeface="Open Sans" panose="020B0606030504020204" pitchFamily="34" charset="0"/>
              <a:ea typeface="Open Sans" panose="020B0606030504020204" pitchFamily="34" charset="0"/>
              <a:cs typeface="Open Sans" panose="020B0606030504020204" pitchFamily="34" charset="0"/>
            </a:endParaRPr>
          </a:p>
          <a:p>
            <a:r>
              <a:rPr lang="fr-FR" sz="1600" dirty="0">
                <a:latin typeface="Open Sans" panose="020B0606030504020204" pitchFamily="34" charset="0"/>
                <a:ea typeface="Open Sans" panose="020B0606030504020204" pitchFamily="34" charset="0"/>
                <a:cs typeface="Open Sans" panose="020B0606030504020204" pitchFamily="34" charset="0"/>
              </a:rPr>
              <a:t>L'équation de la droite de régression est :</a:t>
            </a:r>
          </a:p>
          <a:p>
            <a:endParaRPr lang="fr-FR" sz="1600" dirty="0">
              <a:latin typeface="Open Sans" panose="020B0606030504020204" pitchFamily="34" charset="0"/>
              <a:ea typeface="Open Sans" panose="020B0606030504020204" pitchFamily="34" charset="0"/>
              <a:cs typeface="Open Sans" panose="020B0606030504020204" pitchFamily="34" charset="0"/>
            </a:endParaRPr>
          </a:p>
          <a:p>
            <a:endParaRPr lang="fr-FR"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 9">
            <a:extLst>
              <a:ext uri="{FF2B5EF4-FFF2-40B4-BE49-F238E27FC236}">
                <a16:creationId xmlns:a16="http://schemas.microsoft.com/office/drawing/2014/main" id="{D71D2B88-C939-42F9-BDC3-51E981F0113F}"/>
              </a:ext>
            </a:extLst>
          </p:cNvPr>
          <p:cNvPicPr>
            <a:picLocks noChangeAspect="1"/>
          </p:cNvPicPr>
          <p:nvPr/>
        </p:nvPicPr>
        <p:blipFill rotWithShape="1">
          <a:blip r:embed="rId3"/>
          <a:srcRect l="36310" t="59027" r="53649" b="34895"/>
          <a:stretch/>
        </p:blipFill>
        <p:spPr>
          <a:xfrm>
            <a:off x="3600359" y="5694609"/>
            <a:ext cx="2824826" cy="961766"/>
          </a:xfrm>
          <a:prstGeom prst="rect">
            <a:avLst/>
          </a:prstGeom>
        </p:spPr>
      </p:pic>
    </p:spTree>
    <p:extLst>
      <p:ext uri="{BB962C8B-B14F-4D97-AF65-F5344CB8AC3E}">
        <p14:creationId xmlns:p14="http://schemas.microsoft.com/office/powerpoint/2010/main" val="3434759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020117-1364-44F1-87A1-0146B042F6E4}"/>
              </a:ext>
            </a:extLst>
          </p:cNvPr>
          <p:cNvSpPr>
            <a:spLocks noGrp="1"/>
          </p:cNvSpPr>
          <p:nvPr>
            <p:ph type="title"/>
          </p:nvPr>
        </p:nvSpPr>
        <p:spPr/>
        <p:txBody>
          <a:bodyPr/>
          <a:lstStyle/>
          <a:p>
            <a:r>
              <a:rPr lang="fr-FR" b="1" dirty="0"/>
              <a:t>R2</a:t>
            </a:r>
          </a:p>
        </p:txBody>
      </p:sp>
      <p:pic>
        <p:nvPicPr>
          <p:cNvPr id="5" name="Image 4">
            <a:extLst>
              <a:ext uri="{FF2B5EF4-FFF2-40B4-BE49-F238E27FC236}">
                <a16:creationId xmlns:a16="http://schemas.microsoft.com/office/drawing/2014/main" id="{80A2B8A7-F7D7-4C24-BE00-77F70517DD3F}"/>
              </a:ext>
            </a:extLst>
          </p:cNvPr>
          <p:cNvPicPr>
            <a:picLocks noChangeAspect="1"/>
          </p:cNvPicPr>
          <p:nvPr/>
        </p:nvPicPr>
        <p:blipFill rotWithShape="1">
          <a:blip r:embed="rId2"/>
          <a:srcRect l="16112" t="20836" r="34618" b="21462"/>
          <a:stretch/>
        </p:blipFill>
        <p:spPr>
          <a:xfrm>
            <a:off x="2151887" y="2882971"/>
            <a:ext cx="6217921" cy="4096165"/>
          </a:xfrm>
          <a:prstGeom prst="rect">
            <a:avLst/>
          </a:prstGeom>
        </p:spPr>
      </p:pic>
      <p:sp>
        <p:nvSpPr>
          <p:cNvPr id="8" name="ZoneTexte 7">
            <a:extLst>
              <a:ext uri="{FF2B5EF4-FFF2-40B4-BE49-F238E27FC236}">
                <a16:creationId xmlns:a16="http://schemas.microsoft.com/office/drawing/2014/main" id="{C5EA155B-B1DB-4983-BBD6-DA29AF6EE480}"/>
              </a:ext>
            </a:extLst>
          </p:cNvPr>
          <p:cNvSpPr txBox="1"/>
          <p:nvPr/>
        </p:nvSpPr>
        <p:spPr>
          <a:xfrm>
            <a:off x="316992" y="1724936"/>
            <a:ext cx="9887712" cy="1323439"/>
          </a:xfrm>
          <a:prstGeom prst="rect">
            <a:avLst/>
          </a:prstGeom>
          <a:noFill/>
        </p:spPr>
        <p:txBody>
          <a:bodyPr wrap="square">
            <a:spAutoFit/>
          </a:bodyPr>
          <a:lstStyle/>
          <a:p>
            <a:r>
              <a:rPr lang="fr-FR" sz="1600" dirty="0"/>
              <a:t>L'intérêt d'un modèle de régression linéaire réside dans sa capacité à expliquer une partie des variations de la variable  Y par les variations de la variable X . </a:t>
            </a:r>
          </a:p>
          <a:p>
            <a:endParaRPr lang="fr-FR" sz="1600" dirty="0"/>
          </a:p>
          <a:p>
            <a:r>
              <a:rPr lang="fr-FR" sz="1600" dirty="0"/>
              <a:t>La variation d'une variable Y est obtenue en considérant les différences entre les valeurs observées yi et leur moyenne y¯.</a:t>
            </a:r>
          </a:p>
        </p:txBody>
      </p:sp>
    </p:spTree>
    <p:extLst>
      <p:ext uri="{BB962C8B-B14F-4D97-AF65-F5344CB8AC3E}">
        <p14:creationId xmlns:p14="http://schemas.microsoft.com/office/powerpoint/2010/main" val="3117819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6A2B543-28F2-4CF6-8F7E-7BA8ED17CF69}"/>
              </a:ext>
            </a:extLst>
          </p:cNvPr>
          <p:cNvSpPr>
            <a:spLocks noGrp="1"/>
          </p:cNvSpPr>
          <p:nvPr>
            <p:ph type="title"/>
          </p:nvPr>
        </p:nvSpPr>
        <p:spPr>
          <a:xfrm>
            <a:off x="847218" y="1064938"/>
            <a:ext cx="8749281" cy="578586"/>
          </a:xfrm>
        </p:spPr>
        <p:txBody>
          <a:bodyPr/>
          <a:lstStyle/>
          <a:p>
            <a:r>
              <a:rPr lang="en-US" b="1" dirty="0"/>
              <a:t>Illustration</a:t>
            </a:r>
          </a:p>
        </p:txBody>
      </p:sp>
      <p:pic>
        <p:nvPicPr>
          <p:cNvPr id="5" name="Image 4">
            <a:extLst>
              <a:ext uri="{FF2B5EF4-FFF2-40B4-BE49-F238E27FC236}">
                <a16:creationId xmlns:a16="http://schemas.microsoft.com/office/drawing/2014/main" id="{9395DCA7-7639-496A-A155-D4CBDB2F69D6}"/>
              </a:ext>
            </a:extLst>
          </p:cNvPr>
          <p:cNvPicPr>
            <a:picLocks noChangeAspect="1"/>
          </p:cNvPicPr>
          <p:nvPr/>
        </p:nvPicPr>
        <p:blipFill>
          <a:blip r:embed="rId2"/>
          <a:stretch>
            <a:fillRect/>
          </a:stretch>
        </p:blipFill>
        <p:spPr>
          <a:xfrm>
            <a:off x="2952987" y="1879623"/>
            <a:ext cx="4561778" cy="4561778"/>
          </a:xfrm>
          <a:prstGeom prst="rect">
            <a:avLst/>
          </a:prstGeom>
          <a:noFill/>
        </p:spPr>
      </p:pic>
    </p:spTree>
    <p:extLst>
      <p:ext uri="{BB962C8B-B14F-4D97-AF65-F5344CB8AC3E}">
        <p14:creationId xmlns:p14="http://schemas.microsoft.com/office/powerpoint/2010/main" val="293046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23D787-6756-4DE1-8A69-AE079241ED03}"/>
              </a:ext>
            </a:extLst>
          </p:cNvPr>
          <p:cNvSpPr>
            <a:spLocks noGrp="1"/>
          </p:cNvSpPr>
          <p:nvPr>
            <p:ph type="title"/>
          </p:nvPr>
        </p:nvSpPr>
        <p:spPr/>
        <p:txBody>
          <a:bodyPr/>
          <a:lstStyle/>
          <a:p>
            <a:r>
              <a:rPr lang="fr-FR" b="1" dirty="0"/>
              <a:t>Régression linéaire multiple</a:t>
            </a:r>
            <a:endParaRPr lang="fr-FR" dirty="0"/>
          </a:p>
        </p:txBody>
      </p:sp>
      <p:sp>
        <p:nvSpPr>
          <p:cNvPr id="3" name="Espace réservé du contenu 2">
            <a:extLst>
              <a:ext uri="{FF2B5EF4-FFF2-40B4-BE49-F238E27FC236}">
                <a16:creationId xmlns:a16="http://schemas.microsoft.com/office/drawing/2014/main" id="{89B14B91-E666-4A14-AF47-4F11BB4011F2}"/>
              </a:ext>
            </a:extLst>
          </p:cNvPr>
          <p:cNvSpPr>
            <a:spLocks noGrp="1"/>
          </p:cNvSpPr>
          <p:nvPr>
            <p:ph idx="1"/>
          </p:nvPr>
        </p:nvSpPr>
        <p:spPr/>
        <p:txBody>
          <a:bodyPr>
            <a:noAutofit/>
          </a:bodyPr>
          <a:lstStyle/>
          <a:p>
            <a:r>
              <a:rPr lang="fr-FR" sz="1600" dirty="0"/>
              <a:t>On souhaite cette fois expliquer, de manière linéaire, une variable Y (variable à expliquer), aléatoire en fonction de p variables (X1,…,</a:t>
            </a:r>
            <a:r>
              <a:rPr lang="fr-FR" sz="1600" dirty="0" err="1"/>
              <a:t>Xp</a:t>
            </a:r>
            <a:r>
              <a:rPr lang="fr-FR" sz="1600" dirty="0"/>
              <a:t>)</a:t>
            </a:r>
          </a:p>
          <a:p>
            <a:r>
              <a:rPr lang="fr-FR" sz="1600" dirty="0"/>
              <a:t>, et non plus d'une seule variable. Extension naturelle du modèle de régression linéaire simple, le modèle de régression linéaire multiple suppose que :</a:t>
            </a:r>
          </a:p>
          <a:p>
            <a:endParaRPr lang="fr-FR" sz="1600" dirty="0"/>
          </a:p>
          <a:p>
            <a:endParaRPr lang="fr-FR" sz="1600" dirty="0"/>
          </a:p>
          <a:p>
            <a:endParaRPr lang="fr-FR" sz="1600" dirty="0"/>
          </a:p>
          <a:p>
            <a:r>
              <a:rPr lang="fr-FR" sz="1600" dirty="0"/>
              <a:t>où :</a:t>
            </a:r>
          </a:p>
          <a:p>
            <a:pPr marL="285750" indent="-285750">
              <a:buFont typeface="Arial" panose="020B0604020202020204" pitchFamily="34" charset="0"/>
              <a:buChar char="•"/>
            </a:pPr>
            <a:r>
              <a:rPr lang="fr-FR" sz="1600" dirty="0"/>
              <a:t>Y est une </a:t>
            </a:r>
            <a:r>
              <a:rPr lang="fr-FR" sz="1600" dirty="0" err="1"/>
              <a:t>v.a.r</a:t>
            </a:r>
            <a:r>
              <a:rPr lang="fr-FR" sz="1600" dirty="0"/>
              <a:t>, observable ;</a:t>
            </a:r>
          </a:p>
          <a:p>
            <a:pPr marL="285750" indent="-285750">
              <a:buFont typeface="Arial" panose="020B0604020202020204" pitchFamily="34" charset="0"/>
              <a:buChar char="•"/>
            </a:pPr>
            <a:r>
              <a:rPr lang="fr-FR" sz="1600" dirty="0"/>
              <a:t>(X1,…,</a:t>
            </a:r>
            <a:r>
              <a:rPr lang="fr-FR" sz="1600" dirty="0" err="1"/>
              <a:t>Xp</a:t>
            </a:r>
            <a:r>
              <a:rPr lang="fr-FR" sz="1600" dirty="0"/>
              <a:t>) sont déterministes (non aléatoires), observables ;</a:t>
            </a:r>
          </a:p>
          <a:p>
            <a:pPr marL="285750" indent="-285750">
              <a:buFont typeface="Arial" panose="020B0604020202020204" pitchFamily="34" charset="0"/>
              <a:buChar char="•"/>
            </a:pPr>
            <a:r>
              <a:rPr lang="fr-FR" sz="1600" dirty="0"/>
              <a:t>(β1,…,βp) sont des paramètres inconnus (non observables) ;</a:t>
            </a:r>
          </a:p>
          <a:p>
            <a:pPr marL="285750" indent="-285750">
              <a:buFont typeface="Arial" panose="020B0604020202020204" pitchFamily="34" charset="0"/>
              <a:buChar char="•"/>
            </a:pPr>
            <a:r>
              <a:rPr lang="fr-FR" sz="1600" dirty="0"/>
              <a:t>ε, l'erreur du modèle, est une </a:t>
            </a:r>
            <a:r>
              <a:rPr lang="fr-FR" sz="1600" dirty="0" err="1"/>
              <a:t>v.a.r</a:t>
            </a:r>
            <a:r>
              <a:rPr lang="fr-FR" sz="1600" dirty="0"/>
              <a:t> centrée de variance σ2 inconnue (c'est également un paramètre du modèle).</a:t>
            </a:r>
          </a:p>
          <a:p>
            <a:endParaRPr lang="fr-FR" sz="1600" dirty="0"/>
          </a:p>
          <a:p>
            <a:r>
              <a:rPr lang="fr-FR" sz="1600" b="1" dirty="0">
                <a:solidFill>
                  <a:schemeClr val="accent5"/>
                </a:solidFill>
              </a:rPr>
              <a:t>Dans le cas de l'ozone, on considérera le pic d'ozone journalier pour </a:t>
            </a:r>
            <a:r>
              <a:rPr lang="fr-FR" sz="1600" b="1" dirty="0" err="1">
                <a:solidFill>
                  <a:schemeClr val="accent5"/>
                </a:solidFill>
              </a:rPr>
              <a:t>Yet</a:t>
            </a:r>
            <a:r>
              <a:rPr lang="fr-FR" sz="1600" b="1" dirty="0">
                <a:solidFill>
                  <a:schemeClr val="accent5"/>
                </a:solidFill>
              </a:rPr>
              <a:t> les différentes variables météorologiques (température, vitesse du vent, etc.), ainsi que le pic d'ozone de la veille pour X1,…,</a:t>
            </a:r>
            <a:r>
              <a:rPr lang="fr-FR" sz="1600" b="1" dirty="0" err="1">
                <a:solidFill>
                  <a:schemeClr val="accent5"/>
                </a:solidFill>
              </a:rPr>
              <a:t>Xp</a:t>
            </a:r>
            <a:r>
              <a:rPr lang="fr-FR" sz="1600" b="1" dirty="0">
                <a:solidFill>
                  <a:schemeClr val="accent5"/>
                </a:solidFill>
              </a:rPr>
              <a:t> .</a:t>
            </a:r>
          </a:p>
        </p:txBody>
      </p:sp>
      <p:pic>
        <p:nvPicPr>
          <p:cNvPr id="6" name="Image 5">
            <a:extLst>
              <a:ext uri="{FF2B5EF4-FFF2-40B4-BE49-F238E27FC236}">
                <a16:creationId xmlns:a16="http://schemas.microsoft.com/office/drawing/2014/main" id="{ECE09941-F3E7-45DF-B033-267CD6784D6B}"/>
              </a:ext>
            </a:extLst>
          </p:cNvPr>
          <p:cNvPicPr>
            <a:picLocks noChangeAspect="1"/>
          </p:cNvPicPr>
          <p:nvPr/>
        </p:nvPicPr>
        <p:blipFill rotWithShape="1">
          <a:blip r:embed="rId2"/>
          <a:srcRect l="30589" t="38686" r="47695" b="53634"/>
          <a:stretch/>
        </p:blipFill>
        <p:spPr>
          <a:xfrm>
            <a:off x="3304032" y="3151726"/>
            <a:ext cx="3278509" cy="652178"/>
          </a:xfrm>
          <a:prstGeom prst="rect">
            <a:avLst/>
          </a:prstGeom>
        </p:spPr>
      </p:pic>
    </p:spTree>
    <p:extLst>
      <p:ext uri="{BB962C8B-B14F-4D97-AF65-F5344CB8AC3E}">
        <p14:creationId xmlns:p14="http://schemas.microsoft.com/office/powerpoint/2010/main" val="234868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B81B6C-CAEA-4169-A7FD-7D14620B58C9}"/>
              </a:ext>
            </a:extLst>
          </p:cNvPr>
          <p:cNvSpPr>
            <a:spLocks noGrp="1"/>
          </p:cNvSpPr>
          <p:nvPr>
            <p:ph type="title"/>
          </p:nvPr>
        </p:nvSpPr>
        <p:spPr/>
        <p:txBody>
          <a:bodyPr/>
          <a:lstStyle/>
          <a:p>
            <a:r>
              <a:rPr lang="fr-FR" b="1" dirty="0"/>
              <a:t>Généralisation</a:t>
            </a:r>
          </a:p>
        </p:txBody>
      </p:sp>
      <p:pic>
        <p:nvPicPr>
          <p:cNvPr id="5" name="Image 4">
            <a:extLst>
              <a:ext uri="{FF2B5EF4-FFF2-40B4-BE49-F238E27FC236}">
                <a16:creationId xmlns:a16="http://schemas.microsoft.com/office/drawing/2014/main" id="{D4A5E37F-28A6-42F4-9F7C-6FE72E0D15AE}"/>
              </a:ext>
            </a:extLst>
          </p:cNvPr>
          <p:cNvPicPr>
            <a:picLocks noChangeAspect="1"/>
          </p:cNvPicPr>
          <p:nvPr/>
        </p:nvPicPr>
        <p:blipFill rotWithShape="1">
          <a:blip r:embed="rId3"/>
          <a:srcRect l="16216" t="22483" r="37537" b="18556"/>
          <a:stretch/>
        </p:blipFill>
        <p:spPr>
          <a:xfrm>
            <a:off x="1792224" y="1765444"/>
            <a:ext cx="6858126" cy="4918136"/>
          </a:xfrm>
          <a:prstGeom prst="rect">
            <a:avLst/>
          </a:prstGeom>
        </p:spPr>
      </p:pic>
    </p:spTree>
    <p:extLst>
      <p:ext uri="{BB962C8B-B14F-4D97-AF65-F5344CB8AC3E}">
        <p14:creationId xmlns:p14="http://schemas.microsoft.com/office/powerpoint/2010/main" val="39862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1E809DB1-D225-47F3-84C1-48F9B751A4E6}"/>
              </a:ext>
            </a:extLst>
          </p:cNvPr>
          <p:cNvSpPr>
            <a:spLocks noGrp="1"/>
          </p:cNvSpPr>
          <p:nvPr>
            <p:ph idx="1"/>
          </p:nvPr>
        </p:nvSpPr>
        <p:spPr/>
        <p:txBody>
          <a:bodyPr/>
          <a:lstStyle/>
          <a:p>
            <a:endParaRPr lang="fr-FR"/>
          </a:p>
        </p:txBody>
      </p:sp>
      <p:sp>
        <p:nvSpPr>
          <p:cNvPr id="5" name="Espace réservé du texte 4">
            <a:extLst>
              <a:ext uri="{FF2B5EF4-FFF2-40B4-BE49-F238E27FC236}">
                <a16:creationId xmlns:a16="http://schemas.microsoft.com/office/drawing/2014/main" id="{995C4A93-FB32-4293-A822-128F1A38358F}"/>
              </a:ext>
            </a:extLst>
          </p:cNvPr>
          <p:cNvSpPr>
            <a:spLocks noGrp="1"/>
          </p:cNvSpPr>
          <p:nvPr>
            <p:ph type="body" sz="quarter" idx="16"/>
          </p:nvPr>
        </p:nvSpPr>
        <p:spPr>
          <a:xfrm>
            <a:off x="847218" y="2999340"/>
            <a:ext cx="8749279" cy="603491"/>
          </a:xfrm>
        </p:spPr>
        <p:txBody>
          <a:bodyPr/>
          <a:lstStyle/>
          <a:p>
            <a:r>
              <a:rPr lang="fr-FR" sz="3600" dirty="0"/>
              <a:t>Introduction à la modélisation</a:t>
            </a:r>
          </a:p>
        </p:txBody>
      </p:sp>
      <p:sp>
        <p:nvSpPr>
          <p:cNvPr id="3" name="Titre 2">
            <a:extLst>
              <a:ext uri="{FF2B5EF4-FFF2-40B4-BE49-F238E27FC236}">
                <a16:creationId xmlns:a16="http://schemas.microsoft.com/office/drawing/2014/main" id="{BE0BFE7E-0445-4CE1-9B71-976310AFB428}"/>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2114801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274ECF-FCB9-4E47-877A-FAE70F2D729E}"/>
              </a:ext>
            </a:extLst>
          </p:cNvPr>
          <p:cNvSpPr>
            <a:spLocks noGrp="1"/>
          </p:cNvSpPr>
          <p:nvPr>
            <p:ph type="title"/>
          </p:nvPr>
        </p:nvSpPr>
        <p:spPr/>
        <p:txBody>
          <a:bodyPr/>
          <a:lstStyle/>
          <a:p>
            <a:r>
              <a:rPr lang="fr-FR" sz="3600" dirty="0"/>
              <a:t>Les moindres carrés ordinaires</a:t>
            </a:r>
            <a:endParaRPr lang="fr-FR" dirty="0"/>
          </a:p>
        </p:txBody>
      </p:sp>
      <p:sp>
        <p:nvSpPr>
          <p:cNvPr id="3" name="Espace réservé du contenu 2">
            <a:extLst>
              <a:ext uri="{FF2B5EF4-FFF2-40B4-BE49-F238E27FC236}">
                <a16:creationId xmlns:a16="http://schemas.microsoft.com/office/drawing/2014/main" id="{7FFA79D9-85F0-4553-9A4D-F6A017175219}"/>
              </a:ext>
            </a:extLst>
          </p:cNvPr>
          <p:cNvSpPr>
            <a:spLocks noGrp="1"/>
          </p:cNvSpPr>
          <p:nvPr>
            <p:ph idx="1"/>
          </p:nvPr>
        </p:nvSpPr>
        <p:spPr/>
        <p:txBody>
          <a:bodyPr/>
          <a:lstStyle/>
          <a:p>
            <a:endParaRPr lang="fr-FR" sz="1600" dirty="0"/>
          </a:p>
          <a:p>
            <a:endParaRPr lang="fr-FR" sz="1600" dirty="0"/>
          </a:p>
          <a:p>
            <a:endParaRPr lang="fr-FR" sz="1600" dirty="0"/>
          </a:p>
          <a:p>
            <a:r>
              <a:rPr lang="fr-FR" sz="1600" dirty="0"/>
              <a:t>On appelle estimateurs des moindres carrés ordinaires (MCO) de  β=(β1,…,βp)⊤ le vecteur βˆ=(βˆ1,…,βˆp)⊤ minimisant le critère : </a:t>
            </a:r>
          </a:p>
          <a:p>
            <a:endParaRPr lang="fr-FR" sz="1600" dirty="0"/>
          </a:p>
          <a:p>
            <a:endParaRPr lang="fr-FR" dirty="0"/>
          </a:p>
        </p:txBody>
      </p:sp>
      <p:pic>
        <p:nvPicPr>
          <p:cNvPr id="5" name="Image 4">
            <a:extLst>
              <a:ext uri="{FF2B5EF4-FFF2-40B4-BE49-F238E27FC236}">
                <a16:creationId xmlns:a16="http://schemas.microsoft.com/office/drawing/2014/main" id="{3E3E0392-31EB-4536-B6D4-71CDB21D6A05}"/>
              </a:ext>
            </a:extLst>
          </p:cNvPr>
          <p:cNvPicPr>
            <a:picLocks noChangeAspect="1"/>
          </p:cNvPicPr>
          <p:nvPr/>
        </p:nvPicPr>
        <p:blipFill rotWithShape="1">
          <a:blip r:embed="rId2"/>
          <a:srcRect l="29889" t="36818" r="46060" b="53842"/>
          <a:stretch/>
        </p:blipFill>
        <p:spPr>
          <a:xfrm>
            <a:off x="2974849" y="3767327"/>
            <a:ext cx="4270070" cy="932784"/>
          </a:xfrm>
          <a:prstGeom prst="rect">
            <a:avLst/>
          </a:prstGeom>
        </p:spPr>
      </p:pic>
    </p:spTree>
    <p:extLst>
      <p:ext uri="{BB962C8B-B14F-4D97-AF65-F5344CB8AC3E}">
        <p14:creationId xmlns:p14="http://schemas.microsoft.com/office/powerpoint/2010/main" val="484763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FABF2B-DCF3-46EA-8F66-FD7185531067}"/>
              </a:ext>
            </a:extLst>
          </p:cNvPr>
          <p:cNvSpPr>
            <a:spLocks noGrp="1"/>
          </p:cNvSpPr>
          <p:nvPr>
            <p:ph type="title"/>
          </p:nvPr>
        </p:nvSpPr>
        <p:spPr/>
        <p:txBody>
          <a:bodyPr/>
          <a:lstStyle/>
          <a:p>
            <a:r>
              <a:rPr lang="fr-FR" b="1" dirty="0"/>
              <a:t>La solution obtenue</a:t>
            </a:r>
            <a:br>
              <a:rPr lang="fr-FR" b="1" dirty="0"/>
            </a:br>
            <a:endParaRPr lang="fr-FR" dirty="0"/>
          </a:p>
        </p:txBody>
      </p:sp>
      <p:sp>
        <p:nvSpPr>
          <p:cNvPr id="3" name="Espace réservé du contenu 2">
            <a:extLst>
              <a:ext uri="{FF2B5EF4-FFF2-40B4-BE49-F238E27FC236}">
                <a16:creationId xmlns:a16="http://schemas.microsoft.com/office/drawing/2014/main" id="{C287ED19-5380-4F81-B29A-30C21686DA97}"/>
              </a:ext>
            </a:extLst>
          </p:cNvPr>
          <p:cNvSpPr>
            <a:spLocks noGrp="1"/>
          </p:cNvSpPr>
          <p:nvPr>
            <p:ph idx="1"/>
          </p:nvPr>
        </p:nvSpPr>
        <p:spPr/>
        <p:txBody>
          <a:bodyPr>
            <a:noAutofit/>
          </a:bodyPr>
          <a:lstStyle/>
          <a:p>
            <a:r>
              <a:rPr lang="fr-FR" sz="1600" dirty="0"/>
              <a:t>Sous la condition de </a:t>
            </a:r>
            <a:r>
              <a:rPr lang="fr-FR" sz="1600" b="1" dirty="0">
                <a:solidFill>
                  <a:schemeClr val="accent5"/>
                </a:solidFill>
              </a:rPr>
              <a:t>non-colinéarité des variables </a:t>
            </a:r>
            <a:r>
              <a:rPr lang="fr-FR" sz="1600" dirty="0"/>
              <a:t>(c'est-à-dire qu'il n'existe pas de relation linéaire entre une variable et les p−1 autres), l'estimateur des MCO de β existe. Il est consistant et sans biais.</a:t>
            </a:r>
          </a:p>
          <a:p>
            <a:endParaRPr lang="fr-FR" sz="1600" dirty="0"/>
          </a:p>
          <a:p>
            <a:r>
              <a:rPr lang="fr-FR" sz="1600" dirty="0"/>
              <a:t>Son écriture matricielle est :</a:t>
            </a:r>
          </a:p>
          <a:p>
            <a:endParaRPr lang="fr-FR" sz="1600" dirty="0"/>
          </a:p>
          <a:p>
            <a:endParaRPr lang="fr-FR" sz="1600" dirty="0"/>
          </a:p>
          <a:p>
            <a:r>
              <a:rPr lang="fr-FR" sz="1600" dirty="0"/>
              <a:t>La matrice X est constituée de l'ensemble des variables observées sur tous les individus. La matrice-colonne Y est donnée par l'ensemble des valeurs y observées sur l'ensemble des individus.</a:t>
            </a:r>
          </a:p>
          <a:p>
            <a:endParaRPr lang="fr-FR" sz="1600" dirty="0"/>
          </a:p>
          <a:p>
            <a:r>
              <a:rPr lang="fr-FR" sz="1600" dirty="0"/>
              <a:t>Quant au reste, tout fonctionne comme la régression linéaire simple :</a:t>
            </a:r>
          </a:p>
          <a:p>
            <a:pPr marL="285750" indent="-285750">
              <a:buFont typeface="Arial" panose="020B0604020202020204" pitchFamily="34" charset="0"/>
              <a:buChar char="•"/>
            </a:pPr>
            <a:r>
              <a:rPr lang="fr-FR" sz="1600" dirty="0"/>
              <a:t>Nous aurons ici aussi des </a:t>
            </a:r>
            <a:r>
              <a:rPr lang="fr-FR" sz="1600" b="1" dirty="0">
                <a:solidFill>
                  <a:schemeClr val="accent5"/>
                </a:solidFill>
              </a:rPr>
              <a:t>valeurs ajustées</a:t>
            </a:r>
            <a:r>
              <a:rPr lang="fr-FR" sz="1600" dirty="0"/>
              <a:t>, qui sont les valeurs que l'on aurait obtenues si le modèle était parfait.</a:t>
            </a:r>
          </a:p>
          <a:p>
            <a:pPr marL="285750" indent="-285750">
              <a:buFont typeface="Arial" panose="020B0604020202020204" pitchFamily="34" charset="0"/>
              <a:buChar char="•"/>
            </a:pPr>
            <a:r>
              <a:rPr lang="fr-FR" sz="1600" dirty="0"/>
              <a:t>Nous avons également </a:t>
            </a:r>
            <a:r>
              <a:rPr lang="fr-FR" sz="1600" b="1" dirty="0">
                <a:solidFill>
                  <a:schemeClr val="accent5"/>
                </a:solidFill>
              </a:rPr>
              <a:t>des résidus</a:t>
            </a:r>
            <a:r>
              <a:rPr lang="fr-FR" sz="1600" dirty="0"/>
              <a:t>, qui sont les écarts entre les valeurs observées et les valeurs ajustées.</a:t>
            </a:r>
          </a:p>
        </p:txBody>
      </p:sp>
      <p:pic>
        <p:nvPicPr>
          <p:cNvPr id="6" name="Image 5">
            <a:extLst>
              <a:ext uri="{FF2B5EF4-FFF2-40B4-BE49-F238E27FC236}">
                <a16:creationId xmlns:a16="http://schemas.microsoft.com/office/drawing/2014/main" id="{5BF3C064-AFF6-4BF8-9486-01AFF6960A4D}"/>
              </a:ext>
            </a:extLst>
          </p:cNvPr>
          <p:cNvPicPr>
            <a:picLocks noChangeAspect="1"/>
          </p:cNvPicPr>
          <p:nvPr/>
        </p:nvPicPr>
        <p:blipFill rotWithShape="1">
          <a:blip r:embed="rId2"/>
          <a:srcRect l="34792" t="37856" r="50000" b="54672"/>
          <a:stretch/>
        </p:blipFill>
        <p:spPr>
          <a:xfrm>
            <a:off x="4183626" y="2785966"/>
            <a:ext cx="2955574" cy="816865"/>
          </a:xfrm>
          <a:prstGeom prst="rect">
            <a:avLst/>
          </a:prstGeom>
        </p:spPr>
      </p:pic>
    </p:spTree>
    <p:extLst>
      <p:ext uri="{BB962C8B-B14F-4D97-AF65-F5344CB8AC3E}">
        <p14:creationId xmlns:p14="http://schemas.microsoft.com/office/powerpoint/2010/main" val="4198247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2FCD4A-9C15-4199-931D-8E1BD60DBB8F}"/>
              </a:ext>
            </a:extLst>
          </p:cNvPr>
          <p:cNvSpPr>
            <a:spLocks noGrp="1"/>
          </p:cNvSpPr>
          <p:nvPr>
            <p:ph type="title"/>
          </p:nvPr>
        </p:nvSpPr>
        <p:spPr/>
        <p:txBody>
          <a:bodyPr/>
          <a:lstStyle/>
          <a:p>
            <a:r>
              <a:rPr lang="fr-FR" b="1" dirty="0"/>
              <a:t>Et le R2 ?</a:t>
            </a:r>
          </a:p>
        </p:txBody>
      </p:sp>
      <p:pic>
        <p:nvPicPr>
          <p:cNvPr id="5" name="Espace réservé du contenu 4">
            <a:extLst>
              <a:ext uri="{FF2B5EF4-FFF2-40B4-BE49-F238E27FC236}">
                <a16:creationId xmlns:a16="http://schemas.microsoft.com/office/drawing/2014/main" id="{2EEB5937-77F9-4326-9552-2BD2D0D2C74F}"/>
              </a:ext>
            </a:extLst>
          </p:cNvPr>
          <p:cNvPicPr>
            <a:picLocks noGrp="1" noChangeAspect="1"/>
          </p:cNvPicPr>
          <p:nvPr>
            <p:ph idx="1"/>
          </p:nvPr>
        </p:nvPicPr>
        <p:blipFill rotWithShape="1">
          <a:blip r:embed="rId2"/>
          <a:srcRect l="17113" t="22645" r="51906" b="64391"/>
          <a:stretch/>
        </p:blipFill>
        <p:spPr>
          <a:xfrm>
            <a:off x="2596896" y="1643524"/>
            <a:ext cx="4681728" cy="1101941"/>
          </a:xfrm>
        </p:spPr>
      </p:pic>
      <p:sp>
        <p:nvSpPr>
          <p:cNvPr id="7" name="ZoneTexte 6">
            <a:extLst>
              <a:ext uri="{FF2B5EF4-FFF2-40B4-BE49-F238E27FC236}">
                <a16:creationId xmlns:a16="http://schemas.microsoft.com/office/drawing/2014/main" id="{184D7426-0FFF-4990-ABB6-EC226B784BEA}"/>
              </a:ext>
            </a:extLst>
          </p:cNvPr>
          <p:cNvSpPr txBox="1"/>
          <p:nvPr/>
        </p:nvSpPr>
        <p:spPr>
          <a:xfrm>
            <a:off x="722312" y="2690483"/>
            <a:ext cx="9397048" cy="3539430"/>
          </a:xfrm>
          <a:prstGeom prst="rect">
            <a:avLst/>
          </a:prstGeom>
          <a:noFill/>
        </p:spPr>
        <p:txBody>
          <a:bodyPr wrap="square">
            <a:spAutoFit/>
          </a:bodyPr>
          <a:lstStyle/>
          <a:p>
            <a:r>
              <a:rPr lang="fr-FR" sz="1600" dirty="0"/>
              <a:t>On appelle coefficient de détermination, noté R2 , le réel dans [0,1] défini par : </a:t>
            </a:r>
          </a:p>
          <a:p>
            <a:r>
              <a:rPr lang="fr-FR" sz="1600" dirty="0"/>
              <a:t>R2=SCE / SCT</a:t>
            </a:r>
          </a:p>
          <a:p>
            <a:endParaRPr lang="fr-FR" sz="1600" dirty="0"/>
          </a:p>
          <a:p>
            <a:r>
              <a:rPr lang="fr-FR" sz="1600" dirty="0"/>
              <a:t>Si R2=1 , on a alors SCE=SCT : toute la variation est expliquée par le modèle.</a:t>
            </a:r>
          </a:p>
          <a:p>
            <a:endParaRPr lang="fr-FR" sz="1600" dirty="0"/>
          </a:p>
          <a:p>
            <a:r>
              <a:rPr lang="fr-FR" sz="1600" dirty="0"/>
              <a:t>Si R2=0 , on a alors SCR=SCT: aucune variation n'est expliquée par le modèle.</a:t>
            </a:r>
          </a:p>
          <a:p>
            <a:endParaRPr lang="fr-FR" sz="1600" dirty="0"/>
          </a:p>
          <a:p>
            <a:r>
              <a:rPr lang="fr-FR" sz="1600" dirty="0"/>
              <a:t>En pratique, ce coefficient présente un inconvénient important : on pourrait introduire artificiellement des variables, pseudo-explicatives, et faire croître le coefficient de détermination. Plus le nombre de variables est important, plus l'erreur d'ajustement est faible et donc le coefficient de détermination proche de 1.</a:t>
            </a:r>
          </a:p>
          <a:p>
            <a:endParaRPr lang="fr-FR" sz="1600" dirty="0"/>
          </a:p>
          <a:p>
            <a:r>
              <a:rPr lang="fr-FR" sz="1600" dirty="0"/>
              <a:t>Cependant, la qualité prédictive du modèle diminue, rendant le modèle moins robuste. Afin de prendre en compte le nombre de variables explicatives, on considère souvent le coefficient de détermination ajusté défini de la manière suivante (dans le cas de la régression avec constante) :</a:t>
            </a:r>
          </a:p>
        </p:txBody>
      </p:sp>
      <p:pic>
        <p:nvPicPr>
          <p:cNvPr id="10" name="Image 9">
            <a:extLst>
              <a:ext uri="{FF2B5EF4-FFF2-40B4-BE49-F238E27FC236}">
                <a16:creationId xmlns:a16="http://schemas.microsoft.com/office/drawing/2014/main" id="{BF818906-7784-4952-8FFC-5E7D57F67344}"/>
              </a:ext>
            </a:extLst>
          </p:cNvPr>
          <p:cNvPicPr>
            <a:picLocks noChangeAspect="1"/>
          </p:cNvPicPr>
          <p:nvPr/>
        </p:nvPicPr>
        <p:blipFill rotWithShape="1">
          <a:blip r:embed="rId3"/>
          <a:srcRect l="32457" t="35751" r="50000" b="56954"/>
          <a:stretch/>
        </p:blipFill>
        <p:spPr>
          <a:xfrm>
            <a:off x="3483985" y="6140725"/>
            <a:ext cx="3474603" cy="812632"/>
          </a:xfrm>
          <a:prstGeom prst="rect">
            <a:avLst/>
          </a:prstGeom>
        </p:spPr>
      </p:pic>
    </p:spTree>
    <p:extLst>
      <p:ext uri="{BB962C8B-B14F-4D97-AF65-F5344CB8AC3E}">
        <p14:creationId xmlns:p14="http://schemas.microsoft.com/office/powerpoint/2010/main" val="1433324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56011-CCCC-42F0-A4D3-6D2B8E5C6CBA}"/>
              </a:ext>
            </a:extLst>
          </p:cNvPr>
          <p:cNvSpPr>
            <a:spLocks noGrp="1"/>
          </p:cNvSpPr>
          <p:nvPr>
            <p:ph type="title"/>
          </p:nvPr>
        </p:nvSpPr>
        <p:spPr/>
        <p:txBody>
          <a:bodyPr/>
          <a:lstStyle/>
          <a:p>
            <a:r>
              <a:rPr lang="fr-FR" b="1" dirty="0"/>
              <a:t>D’autres ressources</a:t>
            </a:r>
          </a:p>
        </p:txBody>
      </p:sp>
      <p:sp>
        <p:nvSpPr>
          <p:cNvPr id="3" name="Espace réservé du contenu 2">
            <a:extLst>
              <a:ext uri="{FF2B5EF4-FFF2-40B4-BE49-F238E27FC236}">
                <a16:creationId xmlns:a16="http://schemas.microsoft.com/office/drawing/2014/main" id="{BEAD6148-B7A3-4307-B533-491DEC09362E}"/>
              </a:ext>
            </a:extLst>
          </p:cNvPr>
          <p:cNvSpPr>
            <a:spLocks noGrp="1"/>
          </p:cNvSpPr>
          <p:nvPr>
            <p:ph idx="1"/>
          </p:nvPr>
        </p:nvSpPr>
        <p:spPr/>
        <p:txBody>
          <a:bodyPr/>
          <a:lstStyle/>
          <a:p>
            <a:r>
              <a:rPr lang="fr-FR" sz="2400" dirty="0">
                <a:hlinkClick r:id="rId2"/>
              </a:rPr>
              <a:t>https://mrmint.fr/regression-lineaire-python-pratique</a:t>
            </a:r>
            <a:endParaRPr lang="fr-FR" sz="2400" dirty="0"/>
          </a:p>
          <a:p>
            <a:endParaRPr lang="fr-FR" sz="2400" dirty="0"/>
          </a:p>
          <a:p>
            <a:endParaRPr lang="fr-FR" sz="2400" dirty="0"/>
          </a:p>
          <a:p>
            <a:r>
              <a:rPr lang="fr-FR" sz="2400" dirty="0">
                <a:hlinkClick r:id="rId3"/>
              </a:rPr>
              <a:t>https://mrmint.fr/multivariate-regression</a:t>
            </a:r>
            <a:endParaRPr lang="fr-FR" sz="2400" dirty="0"/>
          </a:p>
          <a:p>
            <a:endParaRPr lang="fr-FR" sz="2400" dirty="0"/>
          </a:p>
          <a:p>
            <a:endParaRPr lang="fr-FR" sz="2400" dirty="0"/>
          </a:p>
          <a:p>
            <a:endParaRPr lang="fr-FR" dirty="0"/>
          </a:p>
        </p:txBody>
      </p:sp>
    </p:spTree>
    <p:extLst>
      <p:ext uri="{BB962C8B-B14F-4D97-AF65-F5344CB8AC3E}">
        <p14:creationId xmlns:p14="http://schemas.microsoft.com/office/powerpoint/2010/main" val="3194217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6C13AF-9000-4A8B-B14D-2F108103B5AB}"/>
              </a:ext>
            </a:extLst>
          </p:cNvPr>
          <p:cNvSpPr>
            <a:spLocks noGrp="1"/>
          </p:cNvSpPr>
          <p:nvPr>
            <p:ph type="title"/>
          </p:nvPr>
        </p:nvSpPr>
        <p:spPr/>
        <p:txBody>
          <a:bodyPr/>
          <a:lstStyle/>
          <a:p>
            <a:r>
              <a:rPr lang="fr-FR" b="1" dirty="0"/>
              <a:t>Cas des régressions logistiques</a:t>
            </a:r>
          </a:p>
        </p:txBody>
      </p:sp>
      <p:sp>
        <p:nvSpPr>
          <p:cNvPr id="3" name="Espace réservé du contenu 2">
            <a:extLst>
              <a:ext uri="{FF2B5EF4-FFF2-40B4-BE49-F238E27FC236}">
                <a16:creationId xmlns:a16="http://schemas.microsoft.com/office/drawing/2014/main" id="{FD93E62D-EF96-428C-94F7-627C11AC2978}"/>
              </a:ext>
            </a:extLst>
          </p:cNvPr>
          <p:cNvSpPr>
            <a:spLocks noGrp="1"/>
          </p:cNvSpPr>
          <p:nvPr>
            <p:ph idx="1"/>
          </p:nvPr>
        </p:nvSpPr>
        <p:spPr/>
        <p:txBody>
          <a:bodyPr>
            <a:normAutofit/>
          </a:bodyPr>
          <a:lstStyle/>
          <a:p>
            <a:r>
              <a:rPr lang="fr-FR" sz="1600" dirty="0"/>
              <a:t>L'objectif de la régression logistique est de modéliser, de classifier, une variable binaire prenant ses valeurs dans {0,1}  en fonction de variables explicatives quantitatives (et potentiellement qualitatives). La régression logistique est une méthode de classification (supervisée) qui permet de traiter des cas comme :</a:t>
            </a:r>
          </a:p>
          <a:p>
            <a:endParaRPr lang="fr-FR" sz="1600" dirty="0"/>
          </a:p>
          <a:p>
            <a:pPr marL="285750" indent="-285750">
              <a:buFont typeface="Arial" panose="020B0604020202020204" pitchFamily="34" charset="0"/>
              <a:buChar char="•"/>
            </a:pPr>
            <a:r>
              <a:rPr lang="fr-FR" sz="1600" dirty="0"/>
              <a:t>la prévision de présence/absence d'une maladie ;</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la prévision de l'état de fonctionnement d'une machine-outil en fonction de ses caractéristiques (ancienneté, modèle, etc.), à des fins de maintenance prédictive ;</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le </a:t>
            </a:r>
            <a:r>
              <a:rPr lang="fr-FR" sz="1600" dirty="0" err="1"/>
              <a:t>credit</a:t>
            </a:r>
            <a:r>
              <a:rPr lang="fr-FR" sz="1600" dirty="0"/>
              <a:t> </a:t>
            </a:r>
            <a:r>
              <a:rPr lang="fr-FR" sz="1600" dirty="0" err="1"/>
              <a:t>scoring</a:t>
            </a:r>
            <a:r>
              <a:rPr lang="fr-FR" sz="1600" dirty="0"/>
              <a:t> (attribution ou non d'un crédit).</a:t>
            </a:r>
          </a:p>
        </p:txBody>
      </p:sp>
    </p:spTree>
    <p:extLst>
      <p:ext uri="{BB962C8B-B14F-4D97-AF65-F5344CB8AC3E}">
        <p14:creationId xmlns:p14="http://schemas.microsoft.com/office/powerpoint/2010/main" val="3761153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445CF2-6A60-4E38-B781-B7991C193B88}"/>
              </a:ext>
            </a:extLst>
          </p:cNvPr>
          <p:cNvSpPr>
            <a:spLocks noGrp="1"/>
          </p:cNvSpPr>
          <p:nvPr>
            <p:ph type="title"/>
          </p:nvPr>
        </p:nvSpPr>
        <p:spPr/>
        <p:txBody>
          <a:bodyPr/>
          <a:lstStyle/>
          <a:p>
            <a:r>
              <a:rPr lang="fr-FR" b="1" dirty="0"/>
              <a:t>Les maladies cardio-vasculaires</a:t>
            </a:r>
            <a:endParaRPr lang="fr-FR" dirty="0"/>
          </a:p>
        </p:txBody>
      </p:sp>
      <p:pic>
        <p:nvPicPr>
          <p:cNvPr id="5" name="Image 4">
            <a:extLst>
              <a:ext uri="{FF2B5EF4-FFF2-40B4-BE49-F238E27FC236}">
                <a16:creationId xmlns:a16="http://schemas.microsoft.com/office/drawing/2014/main" id="{1D7CC841-5C97-4A05-B0FB-A39EDD3DF80F}"/>
              </a:ext>
            </a:extLst>
          </p:cNvPr>
          <p:cNvPicPr>
            <a:picLocks noChangeAspect="1"/>
          </p:cNvPicPr>
          <p:nvPr/>
        </p:nvPicPr>
        <p:blipFill>
          <a:blip r:embed="rId2"/>
          <a:stretch>
            <a:fillRect/>
          </a:stretch>
        </p:blipFill>
        <p:spPr>
          <a:xfrm>
            <a:off x="253047" y="2033111"/>
            <a:ext cx="4572000" cy="4572000"/>
          </a:xfrm>
          <a:prstGeom prst="rect">
            <a:avLst/>
          </a:prstGeom>
        </p:spPr>
      </p:pic>
      <p:pic>
        <p:nvPicPr>
          <p:cNvPr id="7" name="Image 6">
            <a:extLst>
              <a:ext uri="{FF2B5EF4-FFF2-40B4-BE49-F238E27FC236}">
                <a16:creationId xmlns:a16="http://schemas.microsoft.com/office/drawing/2014/main" id="{85E72535-C77A-446B-BEC4-47D38DE46CF6}"/>
              </a:ext>
            </a:extLst>
          </p:cNvPr>
          <p:cNvPicPr>
            <a:picLocks noChangeAspect="1"/>
          </p:cNvPicPr>
          <p:nvPr/>
        </p:nvPicPr>
        <p:blipFill>
          <a:blip r:embed="rId3"/>
          <a:stretch>
            <a:fillRect/>
          </a:stretch>
        </p:blipFill>
        <p:spPr>
          <a:xfrm>
            <a:off x="5870575" y="2033111"/>
            <a:ext cx="4572000" cy="4572000"/>
          </a:xfrm>
          <a:prstGeom prst="rect">
            <a:avLst/>
          </a:prstGeom>
        </p:spPr>
      </p:pic>
      <p:cxnSp>
        <p:nvCxnSpPr>
          <p:cNvPr id="9" name="Connecteur droit avec flèche 8">
            <a:extLst>
              <a:ext uri="{FF2B5EF4-FFF2-40B4-BE49-F238E27FC236}">
                <a16:creationId xmlns:a16="http://schemas.microsoft.com/office/drawing/2014/main" id="{4884015F-3369-4C43-A162-A7EA113AD72B}"/>
              </a:ext>
            </a:extLst>
          </p:cNvPr>
          <p:cNvCxnSpPr/>
          <p:nvPr/>
        </p:nvCxnSpPr>
        <p:spPr>
          <a:xfrm>
            <a:off x="5221287" y="4038600"/>
            <a:ext cx="3260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2978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7CE563-25FF-4487-BBE5-F19969CCD317}"/>
              </a:ext>
            </a:extLst>
          </p:cNvPr>
          <p:cNvSpPr>
            <a:spLocks noGrp="1"/>
          </p:cNvSpPr>
          <p:nvPr>
            <p:ph type="title"/>
          </p:nvPr>
        </p:nvSpPr>
        <p:spPr/>
        <p:txBody>
          <a:bodyPr/>
          <a:lstStyle/>
          <a:p>
            <a:r>
              <a:rPr lang="fr-FR" b="1" dirty="0"/>
              <a:t>Estimer la probabilité d’être malade sachant l'âge</a:t>
            </a:r>
          </a:p>
        </p:txBody>
      </p:sp>
      <p:pic>
        <p:nvPicPr>
          <p:cNvPr id="7" name="Image 6">
            <a:extLst>
              <a:ext uri="{FF2B5EF4-FFF2-40B4-BE49-F238E27FC236}">
                <a16:creationId xmlns:a16="http://schemas.microsoft.com/office/drawing/2014/main" id="{29C5B53F-A8AE-4149-9A22-4266C04BDB4C}"/>
              </a:ext>
            </a:extLst>
          </p:cNvPr>
          <p:cNvPicPr>
            <a:picLocks noChangeAspect="1"/>
          </p:cNvPicPr>
          <p:nvPr/>
        </p:nvPicPr>
        <p:blipFill rotWithShape="1">
          <a:blip r:embed="rId2"/>
          <a:srcRect l="16216" t="37700" r="33013" b="31065"/>
          <a:stretch/>
        </p:blipFill>
        <p:spPr>
          <a:xfrm>
            <a:off x="0" y="2279010"/>
            <a:ext cx="8123425" cy="2811150"/>
          </a:xfrm>
          <a:prstGeom prst="rect">
            <a:avLst/>
          </a:prstGeom>
        </p:spPr>
      </p:pic>
      <p:pic>
        <p:nvPicPr>
          <p:cNvPr id="5" name="Image 4">
            <a:extLst>
              <a:ext uri="{FF2B5EF4-FFF2-40B4-BE49-F238E27FC236}">
                <a16:creationId xmlns:a16="http://schemas.microsoft.com/office/drawing/2014/main" id="{6D434AB0-4A88-4D9E-ACC9-DA338A89DB75}"/>
              </a:ext>
            </a:extLst>
          </p:cNvPr>
          <p:cNvPicPr>
            <a:picLocks noChangeAspect="1"/>
          </p:cNvPicPr>
          <p:nvPr/>
        </p:nvPicPr>
        <p:blipFill>
          <a:blip r:embed="rId3"/>
          <a:stretch>
            <a:fillRect/>
          </a:stretch>
        </p:blipFill>
        <p:spPr>
          <a:xfrm>
            <a:off x="6258192" y="3224927"/>
            <a:ext cx="3730466" cy="3730466"/>
          </a:xfrm>
          <a:prstGeom prst="rect">
            <a:avLst/>
          </a:prstGeom>
        </p:spPr>
      </p:pic>
    </p:spTree>
    <p:extLst>
      <p:ext uri="{BB962C8B-B14F-4D97-AF65-F5344CB8AC3E}">
        <p14:creationId xmlns:p14="http://schemas.microsoft.com/office/powerpoint/2010/main" val="62896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7CE563-25FF-4487-BBE5-F19969CCD317}"/>
              </a:ext>
            </a:extLst>
          </p:cNvPr>
          <p:cNvSpPr>
            <a:spLocks noGrp="1"/>
          </p:cNvSpPr>
          <p:nvPr>
            <p:ph type="title"/>
          </p:nvPr>
        </p:nvSpPr>
        <p:spPr/>
        <p:txBody>
          <a:bodyPr/>
          <a:lstStyle/>
          <a:p>
            <a:r>
              <a:rPr lang="fr-FR" b="1" dirty="0"/>
              <a:t>Généralisation</a:t>
            </a:r>
          </a:p>
        </p:txBody>
      </p:sp>
      <p:pic>
        <p:nvPicPr>
          <p:cNvPr id="4" name="Image 3">
            <a:extLst>
              <a:ext uri="{FF2B5EF4-FFF2-40B4-BE49-F238E27FC236}">
                <a16:creationId xmlns:a16="http://schemas.microsoft.com/office/drawing/2014/main" id="{B6CFD601-679A-48BF-A951-D88135614F00}"/>
              </a:ext>
            </a:extLst>
          </p:cNvPr>
          <p:cNvPicPr>
            <a:picLocks noChangeAspect="1"/>
          </p:cNvPicPr>
          <p:nvPr/>
        </p:nvPicPr>
        <p:blipFill rotWithShape="1">
          <a:blip r:embed="rId2"/>
          <a:srcRect l="17367" t="38738" r="35786" b="21825"/>
          <a:stretch/>
        </p:blipFill>
        <p:spPr>
          <a:xfrm>
            <a:off x="1035430" y="2194559"/>
            <a:ext cx="8561069" cy="4053841"/>
          </a:xfrm>
          <a:prstGeom prst="rect">
            <a:avLst/>
          </a:prstGeom>
        </p:spPr>
      </p:pic>
    </p:spTree>
    <p:extLst>
      <p:ext uri="{BB962C8B-B14F-4D97-AF65-F5344CB8AC3E}">
        <p14:creationId xmlns:p14="http://schemas.microsoft.com/office/powerpoint/2010/main" val="3792161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615C0F-AB6E-4DF9-93DA-8C21EAA0359D}"/>
              </a:ext>
            </a:extLst>
          </p:cNvPr>
          <p:cNvSpPr>
            <a:spLocks noGrp="1"/>
          </p:cNvSpPr>
          <p:nvPr>
            <p:ph type="title"/>
          </p:nvPr>
        </p:nvSpPr>
        <p:spPr/>
        <p:txBody>
          <a:bodyPr/>
          <a:lstStyle/>
          <a:p>
            <a:r>
              <a:rPr lang="fr-FR" b="1" dirty="0"/>
              <a:t>Résolution</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1EB1D061-D01A-4D3C-A3A1-60F14A74DE75}"/>
                  </a:ext>
                </a:extLst>
              </p:cNvPr>
              <p:cNvSpPr>
                <a:spLocks noGrp="1"/>
              </p:cNvSpPr>
              <p:nvPr>
                <p:ph idx="1"/>
              </p:nvPr>
            </p:nvSpPr>
            <p:spPr/>
            <p:txBody>
              <a:bodyPr>
                <a:normAutofit/>
              </a:bodyPr>
              <a:lstStyle/>
              <a:p>
                <a:r>
                  <a:rPr lang="fr-FR" sz="1600" dirty="0"/>
                  <a:t>Avec la fonction </a:t>
                </a:r>
                <a:r>
                  <a:rPr lang="fr-FR" sz="1600" dirty="0" err="1"/>
                  <a:t>logit</a:t>
                </a:r>
                <a:r>
                  <a:rPr lang="fr-FR" sz="1600" dirty="0"/>
                  <a:t>, la fonction définie sur [0,1] et à valeurs dans R :</a:t>
                </a:r>
              </a:p>
              <a:p>
                <a:pPr algn="ctr"/>
                <a:r>
                  <a:rPr lang="fr-FR" sz="1900" dirty="0" err="1"/>
                  <a:t>logit</a:t>
                </a:r>
                <a:r>
                  <a:rPr lang="fr-FR" sz="1900" dirty="0"/>
                  <a:t> (x) = ln</a:t>
                </a:r>
                <a14:m>
                  <m:oMath xmlns:m="http://schemas.openxmlformats.org/officeDocument/2006/math">
                    <m:d>
                      <m:dPr>
                        <m:ctrlPr>
                          <a:rPr lang="fr-FR" sz="1900" i="1" smtClean="0">
                            <a:latin typeface="Cambria Math" panose="02040503050406030204" pitchFamily="18" charset="0"/>
                          </a:rPr>
                        </m:ctrlPr>
                      </m:dPr>
                      <m:e>
                        <m:f>
                          <m:fPr>
                            <m:ctrlPr>
                              <a:rPr lang="fr-FR" sz="1900" i="1" smtClean="0">
                                <a:latin typeface="Cambria Math" panose="02040503050406030204" pitchFamily="18" charset="0"/>
                              </a:rPr>
                            </m:ctrlPr>
                          </m:fPr>
                          <m:num>
                            <m:r>
                              <a:rPr lang="fr-FR" sz="1900" b="0" i="1" smtClean="0">
                                <a:latin typeface="Cambria Math" panose="02040503050406030204" pitchFamily="18" charset="0"/>
                              </a:rPr>
                              <m:t>𝑥</m:t>
                            </m:r>
                          </m:num>
                          <m:den>
                            <m:r>
                              <a:rPr lang="fr-FR" sz="1900" b="0" i="1" smtClean="0">
                                <a:latin typeface="Cambria Math" panose="02040503050406030204" pitchFamily="18" charset="0"/>
                              </a:rPr>
                              <m:t>1−</m:t>
                            </m:r>
                            <m:r>
                              <a:rPr lang="fr-FR" sz="1900" b="0" i="1" smtClean="0">
                                <a:latin typeface="Cambria Math" panose="02040503050406030204" pitchFamily="18" charset="0"/>
                              </a:rPr>
                              <m:t>𝑥</m:t>
                            </m:r>
                          </m:den>
                        </m:f>
                      </m:e>
                    </m:d>
                  </m:oMath>
                </a14:m>
                <a:endParaRPr lang="fr-FR" sz="1500" dirty="0"/>
              </a:p>
              <a:p>
                <a:endParaRPr lang="fr-FR" sz="1600" dirty="0"/>
              </a:p>
              <a:p>
                <a:endParaRPr lang="fr-FR" sz="1600" dirty="0"/>
              </a:p>
              <a:p>
                <a:r>
                  <a:rPr lang="fr-FR" sz="1600" dirty="0"/>
                  <a:t>on peut montrer que : </a:t>
                </a:r>
              </a:p>
              <a:p>
                <a:endParaRPr lang="fr-FR" sz="1600" dirty="0"/>
              </a:p>
              <a:p>
                <a:endParaRPr lang="fr-FR" sz="1600" dirty="0"/>
              </a:p>
              <a:p>
                <a:pPr algn="ctr"/>
                <a:r>
                  <a:rPr lang="fr-FR" sz="2000" dirty="0" err="1"/>
                  <a:t>Logit</a:t>
                </a:r>
                <a:r>
                  <a:rPr lang="fr-FR" sz="2000" dirty="0"/>
                  <a:t> (p(x1,…,</a:t>
                </a:r>
                <a:r>
                  <a:rPr lang="fr-FR" sz="2000" dirty="0" err="1"/>
                  <a:t>xp</a:t>
                </a:r>
                <a:r>
                  <a:rPr lang="fr-FR" sz="2000" dirty="0"/>
                  <a:t>)) = β1 x1 +…+ βp </a:t>
                </a:r>
                <a:r>
                  <a:rPr lang="fr-FR" sz="2000" dirty="0" err="1"/>
                  <a:t>xp</a:t>
                </a:r>
                <a:endParaRPr lang="fr-FR" sz="2000" dirty="0"/>
              </a:p>
              <a:p>
                <a:pPr algn="ctr"/>
                <a:endParaRPr lang="fr-FR" sz="2000" dirty="0"/>
              </a:p>
              <a:p>
                <a:pPr algn="ctr"/>
                <a:endParaRPr lang="fr-FR" sz="2000" dirty="0"/>
              </a:p>
              <a:p>
                <a:pPr algn="ctr"/>
                <a:r>
                  <a:rPr lang="fr-FR" sz="1600" b="1" dirty="0">
                    <a:solidFill>
                      <a:schemeClr val="accent5"/>
                    </a:solidFill>
                  </a:rPr>
                  <a:t>On se retrouve avec un problème linéaire qu’on sait traiter !</a:t>
                </a:r>
              </a:p>
            </p:txBody>
          </p:sp>
        </mc:Choice>
        <mc:Fallback xmlns="">
          <p:sp>
            <p:nvSpPr>
              <p:cNvPr id="3" name="Espace réservé du contenu 2">
                <a:extLst>
                  <a:ext uri="{FF2B5EF4-FFF2-40B4-BE49-F238E27FC236}">
                    <a16:creationId xmlns:a16="http://schemas.microsoft.com/office/drawing/2014/main" id="{1EB1D061-D01A-4D3C-A3A1-60F14A74DE75}"/>
                  </a:ext>
                </a:extLst>
              </p:cNvPr>
              <p:cNvSpPr>
                <a:spLocks noGrp="1" noRot="1" noChangeAspect="1" noMove="1" noResize="1" noEditPoints="1" noAdjustHandles="1" noChangeArrowheads="1" noChangeShapeType="1" noTextEdit="1"/>
              </p:cNvSpPr>
              <p:nvPr>
                <p:ph idx="1"/>
              </p:nvPr>
            </p:nvSpPr>
            <p:spPr>
              <a:blipFill>
                <a:blip r:embed="rId2"/>
                <a:stretch>
                  <a:fillRect l="-280" t="-267"/>
                </a:stretch>
              </a:blipFill>
            </p:spPr>
            <p:txBody>
              <a:bodyPr/>
              <a:lstStyle/>
              <a:p>
                <a:r>
                  <a:rPr lang="fr-FR">
                    <a:noFill/>
                  </a:rPr>
                  <a:t> </a:t>
                </a:r>
              </a:p>
            </p:txBody>
          </p:sp>
        </mc:Fallback>
      </mc:AlternateContent>
    </p:spTree>
    <p:extLst>
      <p:ext uri="{BB962C8B-B14F-4D97-AF65-F5344CB8AC3E}">
        <p14:creationId xmlns:p14="http://schemas.microsoft.com/office/powerpoint/2010/main" val="878716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E8F965D-56D5-430D-A088-1FCBFDC197BB}"/>
                  </a:ext>
                </a:extLst>
              </p:cNvPr>
              <p:cNvSpPr txBox="1"/>
              <p:nvPr/>
            </p:nvSpPr>
            <p:spPr>
              <a:xfrm>
                <a:off x="567979" y="1643524"/>
                <a:ext cx="9668256" cy="5223738"/>
              </a:xfrm>
              <a:prstGeom prst="rect">
                <a:avLst/>
              </a:prstGeom>
              <a:noFill/>
            </p:spPr>
            <p:txBody>
              <a:bodyPr wrap="square">
                <a:spAutoFit/>
              </a:bodyPr>
              <a:lstStyle/>
              <a:p>
                <a:r>
                  <a:rPr lang="fr-FR" sz="1600" dirty="0"/>
                  <a:t>On considère la règle de décision suivante pour prévoir Y  :</a:t>
                </a:r>
              </a:p>
              <a:p>
                <a:endParaRPr lang="fr-FR" sz="1600" dirty="0"/>
              </a:p>
              <a:p>
                <a:endParaRPr lang="fr-FR" sz="1600" dirty="0"/>
              </a:p>
              <a:p>
                <a:endParaRPr lang="fr-FR" sz="1600" dirty="0"/>
              </a:p>
              <a:p>
                <a:r>
                  <a:rPr lang="fr-FR" sz="1600" dirty="0"/>
                  <a:t>où s∈[0,1] est un seuil fixé par l'utilisateur. Classiquement, on considère s=12 : si la probabilité prédite est (strictement) supérieure à 12 , on prévoit 1, sinon 0.</a:t>
                </a:r>
              </a:p>
              <a:p>
                <a:endParaRPr lang="fr-FR" sz="1600" dirty="0"/>
              </a:p>
              <a:p>
                <a:r>
                  <a:rPr lang="fr-FR" sz="1600" dirty="0"/>
                  <a:t>On peut étudier un certain nombre de critères, parmi lesquels la sensibilité et la spécificité, calculées à partir de la matrice de confusion. Dans le cas d'un classificateur binaire, la matrice de confusion est définie comme suit :</a:t>
                </a:r>
              </a:p>
              <a:p>
                <a:endParaRPr lang="fr-FR" sz="1600" dirty="0"/>
              </a:p>
              <a:p>
                <a:endParaRPr lang="fr-FR" sz="1600" dirty="0"/>
              </a:p>
              <a:p>
                <a:endParaRPr lang="fr-FR" sz="1600" dirty="0"/>
              </a:p>
              <a:p>
                <a:endParaRPr lang="fr-FR" sz="1600" dirty="0"/>
              </a:p>
              <a:p>
                <a:endParaRPr lang="fr-FR" sz="1600" dirty="0"/>
              </a:p>
              <a:p>
                <a:endParaRPr lang="fr-FR" sz="1600" dirty="0"/>
              </a:p>
              <a:p>
                <a:endParaRPr lang="fr-FR" sz="1600" dirty="0"/>
              </a:p>
              <a:p>
                <a:r>
                  <a:rPr lang="fr-FR" sz="1600" dirty="0"/>
                  <a:t>Les nombres de faux positifs et de faux négatifs devraient être nuls pour que la règle de décision soit parfaite ; ce n'est jamais le cas en pratique.</a:t>
                </a:r>
              </a:p>
              <a:p>
                <a:pPr marL="285750" indent="-285750">
                  <a:buFont typeface="Arial" panose="020B0604020202020204" pitchFamily="34" charset="0"/>
                  <a:buChar char="•"/>
                </a:pPr>
                <a:r>
                  <a:rPr lang="fr-FR" sz="1600" dirty="0"/>
                  <a:t>La sensibilité, le taux de positifs classés positifs, vaut:  </a:t>
                </a:r>
                <a14:m>
                  <m:oMath xmlns:m="http://schemas.openxmlformats.org/officeDocument/2006/math">
                    <m:f>
                      <m:fPr>
                        <m:ctrlPr>
                          <a:rPr lang="fr-FR" sz="1600" i="1" dirty="0" smtClean="0">
                            <a:latin typeface="Cambria Math" panose="02040503050406030204" pitchFamily="18" charset="0"/>
                          </a:rPr>
                        </m:ctrlPr>
                      </m:fPr>
                      <m:num>
                        <m:r>
                          <a:rPr lang="fr-FR" sz="1600" b="0" i="1" dirty="0" smtClean="0">
                            <a:latin typeface="Cambria Math" panose="02040503050406030204" pitchFamily="18" charset="0"/>
                          </a:rPr>
                          <m:t>𝑉𝑃</m:t>
                        </m:r>
                      </m:num>
                      <m:den>
                        <m:r>
                          <a:rPr lang="fr-FR" sz="1600" b="0" i="1" dirty="0" smtClean="0">
                            <a:latin typeface="Cambria Math" panose="02040503050406030204" pitchFamily="18" charset="0"/>
                          </a:rPr>
                          <m:t>𝑉𝑃</m:t>
                        </m:r>
                        <m:r>
                          <a:rPr lang="fr-FR" sz="1600" b="0" i="1" dirty="0" smtClean="0">
                            <a:latin typeface="Cambria Math" panose="02040503050406030204" pitchFamily="18" charset="0"/>
                          </a:rPr>
                          <m:t>+</m:t>
                        </m:r>
                        <m:r>
                          <a:rPr lang="fr-FR" sz="1600" b="0" i="1" dirty="0" smtClean="0">
                            <a:latin typeface="Cambria Math" panose="02040503050406030204" pitchFamily="18" charset="0"/>
                          </a:rPr>
                          <m:t>𝐹𝑁</m:t>
                        </m:r>
                      </m:den>
                    </m:f>
                  </m:oMath>
                </a14:m>
                <a:endParaRPr lang="fr-FR" sz="1600" dirty="0"/>
              </a:p>
              <a:p>
                <a:pPr marL="285750" indent="-285750">
                  <a:buFont typeface="Arial" panose="020B0604020202020204" pitchFamily="34" charset="0"/>
                  <a:buChar char="•"/>
                </a:pPr>
                <a:r>
                  <a:rPr lang="fr-FR" sz="1600" dirty="0"/>
                  <a:t>La spécificité, le taux de négatifs classés négatifs, vaut : </a:t>
                </a:r>
                <a14:m>
                  <m:oMath xmlns:m="http://schemas.openxmlformats.org/officeDocument/2006/math">
                    <m:f>
                      <m:fPr>
                        <m:ctrlPr>
                          <a:rPr lang="fr-FR" sz="1600" i="1" dirty="0" smtClean="0">
                            <a:latin typeface="Cambria Math" panose="02040503050406030204" pitchFamily="18" charset="0"/>
                          </a:rPr>
                        </m:ctrlPr>
                      </m:fPr>
                      <m:num>
                        <m:r>
                          <a:rPr lang="fr-FR" sz="1600" b="0" i="1" dirty="0" smtClean="0">
                            <a:latin typeface="Cambria Math" panose="02040503050406030204" pitchFamily="18" charset="0"/>
                          </a:rPr>
                          <m:t>𝑉𝑃</m:t>
                        </m:r>
                      </m:num>
                      <m:den>
                        <m:r>
                          <a:rPr lang="fr-FR" sz="1600" b="0" i="1" dirty="0" smtClean="0">
                            <a:latin typeface="Cambria Math" panose="02040503050406030204" pitchFamily="18" charset="0"/>
                          </a:rPr>
                          <m:t>𝐹𝑃</m:t>
                        </m:r>
                        <m:r>
                          <a:rPr lang="fr-FR" sz="1600" b="0" i="1" dirty="0" smtClean="0">
                            <a:latin typeface="Cambria Math" panose="02040503050406030204" pitchFamily="18" charset="0"/>
                          </a:rPr>
                          <m:t>+</m:t>
                        </m:r>
                        <m:r>
                          <a:rPr lang="fr-FR" sz="1600" b="0" i="1" dirty="0" smtClean="0">
                            <a:latin typeface="Cambria Math" panose="02040503050406030204" pitchFamily="18" charset="0"/>
                          </a:rPr>
                          <m:t>𝑉𝑁</m:t>
                        </m:r>
                      </m:den>
                    </m:f>
                  </m:oMath>
                </a14:m>
                <a:endParaRPr lang="fr-FR" sz="1600" dirty="0"/>
              </a:p>
            </p:txBody>
          </p:sp>
        </mc:Choice>
        <mc:Fallback xmlns="">
          <p:sp>
            <p:nvSpPr>
              <p:cNvPr id="9" name="ZoneTexte 8">
                <a:extLst>
                  <a:ext uri="{FF2B5EF4-FFF2-40B4-BE49-F238E27FC236}">
                    <a16:creationId xmlns:a16="http://schemas.microsoft.com/office/drawing/2014/main" id="{5E8F965D-56D5-430D-A088-1FCBFDC197BB}"/>
                  </a:ext>
                </a:extLst>
              </p:cNvPr>
              <p:cNvSpPr txBox="1">
                <a:spLocks noRot="1" noChangeAspect="1" noMove="1" noResize="1" noEditPoints="1" noAdjustHandles="1" noChangeArrowheads="1" noChangeShapeType="1" noTextEdit="1"/>
              </p:cNvSpPr>
              <p:nvPr/>
            </p:nvSpPr>
            <p:spPr>
              <a:xfrm>
                <a:off x="567979" y="1643524"/>
                <a:ext cx="9668256" cy="5223738"/>
              </a:xfrm>
              <a:prstGeom prst="rect">
                <a:avLst/>
              </a:prstGeom>
              <a:blipFill>
                <a:blip r:embed="rId3"/>
                <a:stretch>
                  <a:fillRect l="-315" t="-350"/>
                </a:stretch>
              </a:blipFill>
            </p:spPr>
            <p:txBody>
              <a:bodyPr/>
              <a:lstStyle/>
              <a:p>
                <a:r>
                  <a:rPr lang="fr-FR">
                    <a:noFill/>
                  </a:rPr>
                  <a:t> </a:t>
                </a:r>
              </a:p>
            </p:txBody>
          </p:sp>
        </mc:Fallback>
      </mc:AlternateContent>
      <p:sp>
        <p:nvSpPr>
          <p:cNvPr id="2" name="Titre 1">
            <a:extLst>
              <a:ext uri="{FF2B5EF4-FFF2-40B4-BE49-F238E27FC236}">
                <a16:creationId xmlns:a16="http://schemas.microsoft.com/office/drawing/2014/main" id="{513B0FAD-AF64-46A2-BFF0-E6A22A98A09B}"/>
              </a:ext>
            </a:extLst>
          </p:cNvPr>
          <p:cNvSpPr>
            <a:spLocks noGrp="1"/>
          </p:cNvSpPr>
          <p:nvPr>
            <p:ph type="title"/>
          </p:nvPr>
        </p:nvSpPr>
        <p:spPr/>
        <p:txBody>
          <a:bodyPr/>
          <a:lstStyle/>
          <a:p>
            <a:r>
              <a:rPr lang="fr-FR" b="1" dirty="0"/>
              <a:t>Comment prévoir ?</a:t>
            </a:r>
          </a:p>
        </p:txBody>
      </p:sp>
      <p:pic>
        <p:nvPicPr>
          <p:cNvPr id="5" name="Espace réservé du contenu 4">
            <a:extLst>
              <a:ext uri="{FF2B5EF4-FFF2-40B4-BE49-F238E27FC236}">
                <a16:creationId xmlns:a16="http://schemas.microsoft.com/office/drawing/2014/main" id="{C58F4328-5F64-4D23-B2E8-D7E26066765E}"/>
              </a:ext>
            </a:extLst>
          </p:cNvPr>
          <p:cNvPicPr>
            <a:picLocks noGrp="1" noChangeAspect="1"/>
          </p:cNvPicPr>
          <p:nvPr>
            <p:ph idx="1"/>
          </p:nvPr>
        </p:nvPicPr>
        <p:blipFill rotWithShape="1">
          <a:blip r:embed="rId4"/>
          <a:srcRect l="30753" t="38576" r="46700" b="55712"/>
          <a:stretch/>
        </p:blipFill>
        <p:spPr>
          <a:xfrm>
            <a:off x="3372303" y="1986456"/>
            <a:ext cx="4059607" cy="578586"/>
          </a:xfrm>
        </p:spPr>
      </p:pic>
      <p:pic>
        <p:nvPicPr>
          <p:cNvPr id="7" name="Image 6" descr="Une image contenant table&#10;&#10;Description générée automatiquement">
            <a:extLst>
              <a:ext uri="{FF2B5EF4-FFF2-40B4-BE49-F238E27FC236}">
                <a16:creationId xmlns:a16="http://schemas.microsoft.com/office/drawing/2014/main" id="{E4948432-E078-4A88-8F94-35EB978393A1}"/>
              </a:ext>
            </a:extLst>
          </p:cNvPr>
          <p:cNvPicPr>
            <a:picLocks noChangeAspect="1"/>
          </p:cNvPicPr>
          <p:nvPr/>
        </p:nvPicPr>
        <p:blipFill>
          <a:blip r:embed="rId5"/>
          <a:stretch>
            <a:fillRect/>
          </a:stretch>
        </p:blipFill>
        <p:spPr>
          <a:xfrm>
            <a:off x="2706643" y="3959773"/>
            <a:ext cx="4598048" cy="1512758"/>
          </a:xfrm>
          <a:prstGeom prst="rect">
            <a:avLst/>
          </a:prstGeom>
        </p:spPr>
      </p:pic>
      <p:sp>
        <p:nvSpPr>
          <p:cNvPr id="12" name="ZoneTexte 11">
            <a:extLst>
              <a:ext uri="{FF2B5EF4-FFF2-40B4-BE49-F238E27FC236}">
                <a16:creationId xmlns:a16="http://schemas.microsoft.com/office/drawing/2014/main" id="{B2B5381C-EB8B-4694-B6EF-3B626B9790DE}"/>
              </a:ext>
            </a:extLst>
          </p:cNvPr>
          <p:cNvSpPr txBox="1"/>
          <p:nvPr/>
        </p:nvSpPr>
        <p:spPr>
          <a:xfrm>
            <a:off x="7304691" y="4562263"/>
            <a:ext cx="2931544" cy="307777"/>
          </a:xfrm>
          <a:prstGeom prst="rect">
            <a:avLst/>
          </a:prstGeom>
          <a:noFill/>
        </p:spPr>
        <p:txBody>
          <a:bodyPr wrap="square" rtlCol="0">
            <a:spAutoFit/>
          </a:bodyPr>
          <a:lstStyle/>
          <a:p>
            <a:r>
              <a:rPr lang="fr-FR" sz="1400" b="1" i="1" dirty="0">
                <a:solidFill>
                  <a:schemeClr val="accent5"/>
                </a:solidFill>
              </a:rPr>
              <a:t>Matrice de confusion</a:t>
            </a:r>
          </a:p>
        </p:txBody>
      </p:sp>
    </p:spTree>
    <p:extLst>
      <p:ext uri="{BB962C8B-B14F-4D97-AF65-F5344CB8AC3E}">
        <p14:creationId xmlns:p14="http://schemas.microsoft.com/office/powerpoint/2010/main" val="78522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10">
            <a:extLst>
              <a:ext uri="{FF2B5EF4-FFF2-40B4-BE49-F238E27FC236}">
                <a16:creationId xmlns:a16="http://schemas.microsoft.com/office/drawing/2014/main" id="{2FDF1277-B771-499B-9955-55F99ECE5818}"/>
              </a:ext>
            </a:extLst>
          </p:cNvPr>
          <p:cNvSpPr>
            <a:spLocks noGrp="1"/>
          </p:cNvSpPr>
          <p:nvPr>
            <p:ph idx="1"/>
          </p:nvPr>
        </p:nvSpPr>
        <p:spPr>
          <a:xfrm>
            <a:off x="847219" y="2916000"/>
            <a:ext cx="8749280" cy="686831"/>
          </a:xfrm>
        </p:spPr>
        <p:txBody>
          <a:bodyPr anchor="ctr">
            <a:noAutofit/>
          </a:bodyPr>
          <a:lstStyle/>
          <a:p>
            <a:r>
              <a:rPr lang="fr-FR" sz="2000" dirty="0"/>
              <a:t>Une modélisation statistique consiste à établir une relation entre </a:t>
            </a:r>
            <a:r>
              <a:rPr lang="fr-FR" sz="2000" b="1" dirty="0">
                <a:solidFill>
                  <a:schemeClr val="accent5"/>
                </a:solidFill>
              </a:rPr>
              <a:t>variables</a:t>
            </a:r>
            <a:r>
              <a:rPr lang="fr-FR" sz="2000" dirty="0"/>
              <a:t>, sous forme d'</a:t>
            </a:r>
            <a:r>
              <a:rPr lang="fr-FR" sz="2000" b="1" dirty="0">
                <a:solidFill>
                  <a:schemeClr val="accent5"/>
                </a:solidFill>
              </a:rPr>
              <a:t>équation</a:t>
            </a:r>
            <a:r>
              <a:rPr lang="fr-FR" sz="2000" dirty="0"/>
              <a:t>, que </a:t>
            </a:r>
            <a:r>
              <a:rPr lang="fr-FR" sz="2000" b="1" dirty="0">
                <a:solidFill>
                  <a:schemeClr val="accent5"/>
                </a:solidFill>
              </a:rPr>
              <a:t>l'on estime sur un jeu de données observées</a:t>
            </a:r>
            <a:r>
              <a:rPr lang="fr-FR" sz="2000" dirty="0"/>
              <a:t>. </a:t>
            </a:r>
          </a:p>
          <a:p>
            <a:endParaRPr lang="fr-FR" sz="2000" dirty="0"/>
          </a:p>
          <a:p>
            <a:r>
              <a:rPr lang="fr-FR" sz="2000" dirty="0"/>
              <a:t>L'enjeu est d'utiliser cette relation, établie et vérifiée, sur des observations, à des fins de prévision : on se trouve ici dans le cadre de </a:t>
            </a:r>
            <a:r>
              <a:rPr lang="fr-FR" sz="2000" b="1" dirty="0">
                <a:solidFill>
                  <a:schemeClr val="accent5"/>
                </a:solidFill>
              </a:rPr>
              <a:t>l'inférence</a:t>
            </a:r>
            <a:r>
              <a:rPr lang="fr-FR" sz="2000" b="1" dirty="0"/>
              <a:t>.</a:t>
            </a:r>
            <a:endParaRPr lang="fr-FR" sz="2000" dirty="0"/>
          </a:p>
        </p:txBody>
      </p:sp>
      <p:sp>
        <p:nvSpPr>
          <p:cNvPr id="12" name="Titre 11">
            <a:extLst>
              <a:ext uri="{FF2B5EF4-FFF2-40B4-BE49-F238E27FC236}">
                <a16:creationId xmlns:a16="http://schemas.microsoft.com/office/drawing/2014/main" id="{03DD3977-044F-4D1F-8813-850DFB7C141D}"/>
              </a:ext>
            </a:extLst>
          </p:cNvPr>
          <p:cNvSpPr>
            <a:spLocks noGrp="1"/>
          </p:cNvSpPr>
          <p:nvPr>
            <p:ph type="title"/>
          </p:nvPr>
        </p:nvSpPr>
        <p:spPr/>
        <p:txBody>
          <a:bodyPr/>
          <a:lstStyle/>
          <a:p>
            <a:r>
              <a:rPr lang="fr-FR" dirty="0"/>
              <a:t>Le principe</a:t>
            </a:r>
          </a:p>
        </p:txBody>
      </p:sp>
    </p:spTree>
    <p:extLst>
      <p:ext uri="{BB962C8B-B14F-4D97-AF65-F5344CB8AC3E}">
        <p14:creationId xmlns:p14="http://schemas.microsoft.com/office/powerpoint/2010/main" val="2309051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C726BB8E-B372-444B-BA7C-EE43BC5890A8}"/>
              </a:ext>
            </a:extLst>
          </p:cNvPr>
          <p:cNvSpPr>
            <a:spLocks noGrp="1"/>
          </p:cNvSpPr>
          <p:nvPr>
            <p:ph type="title"/>
          </p:nvPr>
        </p:nvSpPr>
        <p:spPr/>
        <p:txBody>
          <a:bodyPr/>
          <a:lstStyle/>
          <a:p>
            <a:r>
              <a:rPr lang="fr-FR" b="1" dirty="0"/>
              <a:t>Les différents types de modélisation</a:t>
            </a:r>
            <a:br>
              <a:rPr lang="fr-FR" b="1" dirty="0"/>
            </a:br>
            <a:endParaRPr lang="fr-FR" dirty="0"/>
          </a:p>
        </p:txBody>
      </p:sp>
      <p:sp>
        <p:nvSpPr>
          <p:cNvPr id="11" name="Espace réservé du contenu 10">
            <a:extLst>
              <a:ext uri="{FF2B5EF4-FFF2-40B4-BE49-F238E27FC236}">
                <a16:creationId xmlns:a16="http://schemas.microsoft.com/office/drawing/2014/main" id="{E9FF98DA-BF15-49FD-A9B4-049C6F6E00D5}"/>
              </a:ext>
            </a:extLst>
          </p:cNvPr>
          <p:cNvSpPr>
            <a:spLocks noGrp="1"/>
          </p:cNvSpPr>
          <p:nvPr>
            <p:ph idx="1"/>
          </p:nvPr>
        </p:nvSpPr>
        <p:spPr/>
        <p:txBody>
          <a:bodyPr anchor="ctr">
            <a:normAutofit/>
          </a:bodyPr>
          <a:lstStyle/>
          <a:p>
            <a:r>
              <a:rPr lang="fr-FR" sz="1600" dirty="0"/>
              <a:t>Voici les différents types de modélisation que vous retrouverez le plus souvent :</a:t>
            </a:r>
          </a:p>
          <a:p>
            <a:endParaRPr lang="fr-FR" sz="1600" dirty="0"/>
          </a:p>
          <a:p>
            <a:pPr marL="285750" indent="-285750">
              <a:buFont typeface="Arial" panose="020B0604020202020204" pitchFamily="34" charset="0"/>
              <a:buChar char="•"/>
            </a:pPr>
            <a:r>
              <a:rPr lang="fr-FR" sz="1600" dirty="0"/>
              <a:t>La </a:t>
            </a:r>
            <a:r>
              <a:rPr lang="fr-FR" sz="1600" b="1" dirty="0">
                <a:solidFill>
                  <a:schemeClr val="accent5"/>
                </a:solidFill>
              </a:rPr>
              <a:t>régression linéaire</a:t>
            </a:r>
            <a:r>
              <a:rPr lang="fr-FR" sz="1600" dirty="0"/>
              <a:t>, qui permet d'expliquer une variable quantitative à partir de variables explicatives quantitatives (éventuellement qualitatives en sus).</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La </a:t>
            </a:r>
            <a:r>
              <a:rPr lang="fr-FR" sz="1600" b="1" dirty="0">
                <a:solidFill>
                  <a:schemeClr val="accent5"/>
                </a:solidFill>
              </a:rPr>
              <a:t>classification supervisée</a:t>
            </a:r>
            <a:r>
              <a:rPr lang="fr-FR" sz="1600" dirty="0"/>
              <a:t>, qui permet d'expliquer une variable qualitative à partir de variables explicatives quantitatives (éventuellement qualitatives en sus). Lorsque la variable à expliquer, à prévoir, est qualitative, on parle alors de classification (supervisée).</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b="1" dirty="0">
                <a:solidFill>
                  <a:schemeClr val="accent5"/>
                </a:solidFill>
              </a:rPr>
              <a:t>L'analyse de la variance</a:t>
            </a:r>
            <a:r>
              <a:rPr lang="fr-FR" sz="1600" dirty="0"/>
              <a:t>, pour analyser l'influence d'une ou deux variables explicatives qualitatives sur une variable quantitative. 'analyse de la variance (terme souvent abrégé par l'anglais ANOVA : </a:t>
            </a:r>
            <a:r>
              <a:rPr lang="fr-FR" sz="1600" dirty="0" err="1"/>
              <a:t>ANalysis</a:t>
            </a:r>
            <a:r>
              <a:rPr lang="fr-FR" sz="1600" dirty="0"/>
              <a:t> Of </a:t>
            </a:r>
            <a:r>
              <a:rPr lang="fr-FR" sz="1600" dirty="0" err="1"/>
              <a:t>VAriance</a:t>
            </a:r>
            <a:r>
              <a:rPr lang="fr-FR" sz="1600" dirty="0"/>
              <a:t>) est un modèle statistique utilisé pour comparer les moyennes d'échantillons selon les modalités d'une variable qualitative.</a:t>
            </a:r>
          </a:p>
        </p:txBody>
      </p:sp>
    </p:spTree>
    <p:extLst>
      <p:ext uri="{BB962C8B-B14F-4D97-AF65-F5344CB8AC3E}">
        <p14:creationId xmlns:p14="http://schemas.microsoft.com/office/powerpoint/2010/main" val="231638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BC3C36-F07D-40BF-9F7D-7017CC758962}"/>
              </a:ext>
            </a:extLst>
          </p:cNvPr>
          <p:cNvSpPr>
            <a:spLocks noGrp="1"/>
          </p:cNvSpPr>
          <p:nvPr>
            <p:ph type="title"/>
          </p:nvPr>
        </p:nvSpPr>
        <p:spPr/>
        <p:txBody>
          <a:bodyPr/>
          <a:lstStyle/>
          <a:p>
            <a:r>
              <a:rPr lang="fr-FR" b="1" dirty="0"/>
              <a:t>Exemple d’une régression</a:t>
            </a:r>
          </a:p>
        </p:txBody>
      </p:sp>
      <p:sp>
        <p:nvSpPr>
          <p:cNvPr id="3" name="Espace réservé du contenu 2">
            <a:extLst>
              <a:ext uri="{FF2B5EF4-FFF2-40B4-BE49-F238E27FC236}">
                <a16:creationId xmlns:a16="http://schemas.microsoft.com/office/drawing/2014/main" id="{C72566D8-62A7-4FAF-951E-E199E6EECA27}"/>
              </a:ext>
            </a:extLst>
          </p:cNvPr>
          <p:cNvSpPr>
            <a:spLocks noGrp="1"/>
          </p:cNvSpPr>
          <p:nvPr>
            <p:ph idx="1"/>
          </p:nvPr>
        </p:nvSpPr>
        <p:spPr/>
        <p:txBody>
          <a:bodyPr>
            <a:noAutofit/>
          </a:bodyPr>
          <a:lstStyle/>
          <a:p>
            <a:r>
              <a:rPr lang="fr-FR" sz="1600" dirty="0"/>
              <a:t>L'ozone est un polluant photochimique, dont de nombreux instituts cherchent à prévoir les pics pour prévenir les populations. La pollution automobile, l'absence de vent et la chaleur comptent parmi les facteurs qui accroissent le taux de pollution.</a:t>
            </a:r>
          </a:p>
          <a:p>
            <a:r>
              <a:rPr lang="fr-FR" sz="1600" dirty="0"/>
              <a:t>Un jeu de données issu du Laboratoire de mathématiques appliquées de l'</a:t>
            </a:r>
            <a:r>
              <a:rPr lang="fr-FR" sz="1600" dirty="0" err="1"/>
              <a:t>Agrocampus</a:t>
            </a:r>
            <a:r>
              <a:rPr lang="fr-FR" sz="1600" dirty="0"/>
              <a:t> Ouest qui contient 112 données recueillies à Rennes durant l'été 2001 est disponible. On y trouve les 14 variables suivantes :</a:t>
            </a:r>
          </a:p>
          <a:p>
            <a:pPr marL="285750" indent="-285750">
              <a:buFont typeface="Arial" panose="020B0604020202020204" pitchFamily="34" charset="0"/>
              <a:buChar char="•"/>
            </a:pPr>
            <a:r>
              <a:rPr lang="fr-FR" sz="1600" dirty="0" err="1"/>
              <a:t>obs</a:t>
            </a:r>
            <a:r>
              <a:rPr lang="fr-FR" sz="1600" dirty="0"/>
              <a:t> : mois-jour ;</a:t>
            </a:r>
          </a:p>
          <a:p>
            <a:pPr marL="285750" indent="-285750">
              <a:buFont typeface="Arial" panose="020B0604020202020204" pitchFamily="34" charset="0"/>
              <a:buChar char="•"/>
            </a:pPr>
            <a:r>
              <a:rPr lang="fr-FR" sz="1600" dirty="0"/>
              <a:t>maxO3 : teneur maximale en ozone observée sur la journée (en μ\gr/m3) ;</a:t>
            </a:r>
          </a:p>
          <a:p>
            <a:pPr marL="285750" indent="-285750">
              <a:buFont typeface="Arial" panose="020B0604020202020204" pitchFamily="34" charset="0"/>
              <a:buChar char="•"/>
            </a:pPr>
            <a:r>
              <a:rPr lang="fr-FR" sz="1600" dirty="0"/>
              <a:t>T9, T12, T15 : température observée à 9 h, 12 h et 15 h ;</a:t>
            </a:r>
          </a:p>
          <a:p>
            <a:pPr marL="285750" indent="-285750">
              <a:buFont typeface="Arial" panose="020B0604020202020204" pitchFamily="34" charset="0"/>
              <a:buChar char="•"/>
            </a:pPr>
            <a:r>
              <a:rPr lang="fr-FR" sz="1600" dirty="0"/>
              <a:t>Ne9, 12, Ne15 : nébulosité observée à 9 h, 12 h et 15 h ;</a:t>
            </a:r>
          </a:p>
          <a:p>
            <a:pPr marL="285750" indent="-285750">
              <a:buFont typeface="Arial" panose="020B0604020202020204" pitchFamily="34" charset="0"/>
              <a:buChar char="•"/>
            </a:pPr>
            <a:r>
              <a:rPr lang="fr-FR" sz="1600" dirty="0"/>
              <a:t>Vx9, Vx12, Vx15 : composante est-ouest du vent à 9 h, 12 h et 15 h ;</a:t>
            </a:r>
          </a:p>
          <a:p>
            <a:pPr marL="285750" indent="-285750">
              <a:buFont typeface="Arial" panose="020B0604020202020204" pitchFamily="34" charset="0"/>
              <a:buChar char="•"/>
            </a:pPr>
            <a:r>
              <a:rPr lang="fr-FR" sz="1600" dirty="0"/>
              <a:t>maxO3v : teneur maximale en ozone observée la veille ;</a:t>
            </a:r>
          </a:p>
          <a:p>
            <a:pPr marL="285750" indent="-285750">
              <a:buFont typeface="Arial" panose="020B0604020202020204" pitchFamily="34" charset="0"/>
              <a:buChar char="•"/>
            </a:pPr>
            <a:r>
              <a:rPr lang="fr-FR" sz="1600" dirty="0"/>
              <a:t>vent : orientation du vent à 12 h ;</a:t>
            </a:r>
          </a:p>
          <a:p>
            <a:pPr marL="285750" indent="-285750">
              <a:buFont typeface="Arial" panose="020B0604020202020204" pitchFamily="34" charset="0"/>
              <a:buChar char="•"/>
            </a:pPr>
            <a:r>
              <a:rPr lang="fr-FR" sz="1600" dirty="0"/>
              <a:t>pluie : occurrence ou non de précipitations.</a:t>
            </a:r>
          </a:p>
          <a:p>
            <a:endParaRPr lang="fr-FR" sz="1600" b="1" dirty="0"/>
          </a:p>
          <a:p>
            <a:r>
              <a:rPr lang="fr-FR" sz="1600" b="1" dirty="0">
                <a:solidFill>
                  <a:schemeClr val="accent5"/>
                </a:solidFill>
              </a:rPr>
              <a:t>Objectif de l’analyse  :</a:t>
            </a:r>
            <a:r>
              <a:rPr lang="fr-FR" sz="1600" dirty="0">
                <a:solidFill>
                  <a:schemeClr val="accent5"/>
                </a:solidFill>
              </a:rPr>
              <a:t>On souhaite étudier le lien entre le pic d'ozone journalier et un certain nombre de facteurs potentiellement explicatifs afin de proposer un modèle de régression permettant de prévenir la population</a:t>
            </a:r>
            <a:r>
              <a:rPr lang="fr-FR" sz="1600" dirty="0"/>
              <a:t>.</a:t>
            </a:r>
          </a:p>
        </p:txBody>
      </p:sp>
    </p:spTree>
    <p:extLst>
      <p:ext uri="{BB962C8B-B14F-4D97-AF65-F5344CB8AC3E}">
        <p14:creationId xmlns:p14="http://schemas.microsoft.com/office/powerpoint/2010/main" val="306638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A8E7E9-43EB-407C-9D78-21789DFDA18D}"/>
              </a:ext>
            </a:extLst>
          </p:cNvPr>
          <p:cNvSpPr>
            <a:spLocks noGrp="1"/>
          </p:cNvSpPr>
          <p:nvPr>
            <p:ph type="title"/>
          </p:nvPr>
        </p:nvSpPr>
        <p:spPr/>
        <p:txBody>
          <a:bodyPr/>
          <a:lstStyle/>
          <a:p>
            <a:r>
              <a:rPr lang="fr-FR" b="1" dirty="0"/>
              <a:t>Mission de conseil : fiabilisation des capteurs des polluants</a:t>
            </a:r>
          </a:p>
        </p:txBody>
      </p:sp>
      <p:pic>
        <p:nvPicPr>
          <p:cNvPr id="5" name="Image 4">
            <a:extLst>
              <a:ext uri="{FF2B5EF4-FFF2-40B4-BE49-F238E27FC236}">
                <a16:creationId xmlns:a16="http://schemas.microsoft.com/office/drawing/2014/main" id="{62688105-C279-4138-81A4-4DF37376E21F}"/>
              </a:ext>
            </a:extLst>
          </p:cNvPr>
          <p:cNvPicPr>
            <a:picLocks noChangeAspect="1"/>
          </p:cNvPicPr>
          <p:nvPr/>
        </p:nvPicPr>
        <p:blipFill rotWithShape="1">
          <a:blip r:embed="rId2"/>
          <a:srcRect l="10625" t="45951" r="24344" b="17103"/>
          <a:stretch/>
        </p:blipFill>
        <p:spPr>
          <a:xfrm>
            <a:off x="2153408" y="4340353"/>
            <a:ext cx="6790945" cy="2170176"/>
          </a:xfrm>
          <a:prstGeom prst="rect">
            <a:avLst/>
          </a:prstGeom>
        </p:spPr>
      </p:pic>
      <p:pic>
        <p:nvPicPr>
          <p:cNvPr id="9" name="Image 8">
            <a:extLst>
              <a:ext uri="{FF2B5EF4-FFF2-40B4-BE49-F238E27FC236}">
                <a16:creationId xmlns:a16="http://schemas.microsoft.com/office/drawing/2014/main" id="{87261E6F-6AEC-4BFF-9EA3-6C7B4549F6FD}"/>
              </a:ext>
            </a:extLst>
          </p:cNvPr>
          <p:cNvPicPr>
            <a:picLocks noChangeAspect="1"/>
          </p:cNvPicPr>
          <p:nvPr/>
        </p:nvPicPr>
        <p:blipFill rotWithShape="1">
          <a:blip r:embed="rId3"/>
          <a:srcRect l="12726" t="23950" r="33684" b="46369"/>
          <a:stretch/>
        </p:blipFill>
        <p:spPr>
          <a:xfrm>
            <a:off x="2706624" y="2413764"/>
            <a:ext cx="5479536" cy="1707132"/>
          </a:xfrm>
          <a:prstGeom prst="rect">
            <a:avLst/>
          </a:prstGeom>
        </p:spPr>
      </p:pic>
    </p:spTree>
    <p:extLst>
      <p:ext uri="{BB962C8B-B14F-4D97-AF65-F5344CB8AC3E}">
        <p14:creationId xmlns:p14="http://schemas.microsoft.com/office/powerpoint/2010/main" val="2520167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395AE0-9ED1-4083-B53D-CA01DC801320}"/>
              </a:ext>
            </a:extLst>
          </p:cNvPr>
          <p:cNvSpPr>
            <a:spLocks noGrp="1"/>
          </p:cNvSpPr>
          <p:nvPr>
            <p:ph type="title"/>
          </p:nvPr>
        </p:nvSpPr>
        <p:spPr/>
        <p:txBody>
          <a:bodyPr/>
          <a:lstStyle/>
          <a:p>
            <a:endParaRPr lang="fr-FR"/>
          </a:p>
        </p:txBody>
      </p:sp>
      <p:pic>
        <p:nvPicPr>
          <p:cNvPr id="5" name="Image 4">
            <a:extLst>
              <a:ext uri="{FF2B5EF4-FFF2-40B4-BE49-F238E27FC236}">
                <a16:creationId xmlns:a16="http://schemas.microsoft.com/office/drawing/2014/main" id="{E1FEBC72-F706-4A3E-A90E-BADC83985205}"/>
              </a:ext>
            </a:extLst>
          </p:cNvPr>
          <p:cNvPicPr>
            <a:picLocks noChangeAspect="1"/>
          </p:cNvPicPr>
          <p:nvPr/>
        </p:nvPicPr>
        <p:blipFill rotWithShape="1">
          <a:blip r:embed="rId2"/>
          <a:srcRect l="29626" t="27653" r="35640" b="4443"/>
          <a:stretch/>
        </p:blipFill>
        <p:spPr>
          <a:xfrm>
            <a:off x="2356960" y="562017"/>
            <a:ext cx="5728653" cy="6299788"/>
          </a:xfrm>
          <a:prstGeom prst="rect">
            <a:avLst/>
          </a:prstGeom>
        </p:spPr>
      </p:pic>
    </p:spTree>
    <p:extLst>
      <p:ext uri="{BB962C8B-B14F-4D97-AF65-F5344CB8AC3E}">
        <p14:creationId xmlns:p14="http://schemas.microsoft.com/office/powerpoint/2010/main" val="2685244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8D2EF6-BD08-4A60-8586-BE1B3C218EFC}"/>
              </a:ext>
            </a:extLst>
          </p:cNvPr>
          <p:cNvSpPr>
            <a:spLocks noGrp="1"/>
          </p:cNvSpPr>
          <p:nvPr>
            <p:ph type="title"/>
          </p:nvPr>
        </p:nvSpPr>
        <p:spPr/>
        <p:txBody>
          <a:bodyPr/>
          <a:lstStyle/>
          <a:p>
            <a:r>
              <a:rPr lang="fr-FR" b="1" dirty="0"/>
              <a:t>Exemple d’une classification supervisée : maladies cardio-vasculaires</a:t>
            </a:r>
          </a:p>
        </p:txBody>
      </p:sp>
      <p:sp>
        <p:nvSpPr>
          <p:cNvPr id="3" name="Espace réservé du contenu 2">
            <a:extLst>
              <a:ext uri="{FF2B5EF4-FFF2-40B4-BE49-F238E27FC236}">
                <a16:creationId xmlns:a16="http://schemas.microsoft.com/office/drawing/2014/main" id="{AEED208E-1BDE-4DB6-87C5-F642C71BE39D}"/>
              </a:ext>
            </a:extLst>
          </p:cNvPr>
          <p:cNvSpPr>
            <a:spLocks noGrp="1"/>
          </p:cNvSpPr>
          <p:nvPr>
            <p:ph idx="1"/>
          </p:nvPr>
        </p:nvSpPr>
        <p:spPr>
          <a:xfrm>
            <a:off x="871253" y="2365249"/>
            <a:ext cx="8725246" cy="4076152"/>
          </a:xfrm>
        </p:spPr>
        <p:txBody>
          <a:bodyPr>
            <a:noAutofit/>
          </a:bodyPr>
          <a:lstStyle/>
          <a:p>
            <a:r>
              <a:rPr lang="fr-FR" sz="1600" dirty="0"/>
              <a:t>On considère à cet effet un jeu de données issu d'un article dans le South </a:t>
            </a:r>
            <a:r>
              <a:rPr lang="fr-FR" sz="1600" dirty="0" err="1"/>
              <a:t>African</a:t>
            </a:r>
            <a:r>
              <a:rPr lang="fr-FR" sz="1600" dirty="0"/>
              <a:t> </a:t>
            </a:r>
            <a:r>
              <a:rPr lang="fr-FR" sz="1600" dirty="0" err="1"/>
              <a:t>Medical</a:t>
            </a:r>
            <a:r>
              <a:rPr lang="fr-FR" sz="1600" dirty="0"/>
              <a:t> Journal (</a:t>
            </a:r>
            <a:r>
              <a:rPr lang="fr-FR" sz="1600" dirty="0" err="1"/>
              <a:t>Rousseauw</a:t>
            </a:r>
            <a:r>
              <a:rPr lang="fr-FR" sz="1600" dirty="0"/>
              <a:t> et al, 1983). On y trouve les 12 variables suivantes :</a:t>
            </a:r>
          </a:p>
          <a:p>
            <a:pPr marL="285750" indent="-285750">
              <a:buFont typeface="Arial" panose="020B0604020202020204" pitchFamily="34" charset="0"/>
              <a:buChar char="•"/>
            </a:pPr>
            <a:r>
              <a:rPr lang="fr-FR" sz="1600" dirty="0" err="1"/>
              <a:t>sbp</a:t>
            </a:r>
            <a:r>
              <a:rPr lang="fr-FR" sz="1600" dirty="0"/>
              <a:t> : tension artérielle systolique ;</a:t>
            </a:r>
          </a:p>
          <a:p>
            <a:pPr marL="285750" indent="-285750">
              <a:buFont typeface="Arial" panose="020B0604020202020204" pitchFamily="34" charset="0"/>
              <a:buChar char="•"/>
            </a:pPr>
            <a:r>
              <a:rPr lang="fr-FR" sz="1600" dirty="0" err="1"/>
              <a:t>tobacco</a:t>
            </a:r>
            <a:r>
              <a:rPr lang="fr-FR" sz="1600" dirty="0"/>
              <a:t> : tabac cumulé (en kg) ;</a:t>
            </a:r>
          </a:p>
          <a:p>
            <a:pPr marL="285750" indent="-285750">
              <a:buFont typeface="Arial" panose="020B0604020202020204" pitchFamily="34" charset="0"/>
              <a:buChar char="•"/>
            </a:pPr>
            <a:r>
              <a:rPr lang="fr-FR" sz="1600" dirty="0" err="1"/>
              <a:t>ldl</a:t>
            </a:r>
            <a:r>
              <a:rPr lang="fr-FR" sz="1600" dirty="0"/>
              <a:t> : cholestérol de lipoprotéines de faible densité ;</a:t>
            </a:r>
          </a:p>
          <a:p>
            <a:pPr marL="285750" indent="-285750">
              <a:buFont typeface="Arial" panose="020B0604020202020204" pitchFamily="34" charset="0"/>
              <a:buChar char="•"/>
            </a:pPr>
            <a:r>
              <a:rPr lang="fr-FR" sz="1600" dirty="0" err="1"/>
              <a:t>adiposity</a:t>
            </a:r>
            <a:r>
              <a:rPr lang="fr-FR" sz="1600" dirty="0"/>
              <a:t> : adiposité ;</a:t>
            </a:r>
          </a:p>
          <a:p>
            <a:pPr marL="285750" indent="-285750">
              <a:buFont typeface="Arial" panose="020B0604020202020204" pitchFamily="34" charset="0"/>
              <a:buChar char="•"/>
            </a:pPr>
            <a:r>
              <a:rPr lang="fr-FR" sz="1600" dirty="0" err="1"/>
              <a:t>famhist</a:t>
            </a:r>
            <a:r>
              <a:rPr lang="fr-FR" sz="1600" dirty="0"/>
              <a:t> : antécédents familiaux ;</a:t>
            </a:r>
          </a:p>
          <a:p>
            <a:pPr marL="285750" indent="-285750">
              <a:buFont typeface="Arial" panose="020B0604020202020204" pitchFamily="34" charset="0"/>
              <a:buChar char="•"/>
            </a:pPr>
            <a:r>
              <a:rPr lang="fr-FR" sz="1600" dirty="0" err="1"/>
              <a:t>typea</a:t>
            </a:r>
            <a:r>
              <a:rPr lang="fr-FR" sz="1600" dirty="0"/>
              <a:t> : comportement type A ;</a:t>
            </a:r>
          </a:p>
          <a:p>
            <a:pPr marL="285750" indent="-285750">
              <a:buFont typeface="Arial" panose="020B0604020202020204" pitchFamily="34" charset="0"/>
              <a:buChar char="•"/>
            </a:pPr>
            <a:r>
              <a:rPr lang="fr-FR" sz="1600" dirty="0" err="1"/>
              <a:t>obesity</a:t>
            </a:r>
            <a:r>
              <a:rPr lang="fr-FR" sz="1600" dirty="0"/>
              <a:t> : obésité ;</a:t>
            </a:r>
          </a:p>
          <a:p>
            <a:pPr marL="285750" indent="-285750">
              <a:buFont typeface="Arial" panose="020B0604020202020204" pitchFamily="34" charset="0"/>
              <a:buChar char="•"/>
            </a:pPr>
            <a:r>
              <a:rPr lang="fr-FR" sz="1600" dirty="0" err="1"/>
              <a:t>alcohol</a:t>
            </a:r>
            <a:r>
              <a:rPr lang="fr-FR" sz="1600" dirty="0"/>
              <a:t> : consommation courante d'alcool ;</a:t>
            </a:r>
          </a:p>
          <a:p>
            <a:pPr marL="285750" indent="-285750">
              <a:buFont typeface="Arial" panose="020B0604020202020204" pitchFamily="34" charset="0"/>
              <a:buChar char="•"/>
            </a:pPr>
            <a:r>
              <a:rPr lang="fr-FR" sz="1600" dirty="0" err="1"/>
              <a:t>age</a:t>
            </a:r>
            <a:r>
              <a:rPr lang="fr-FR" sz="1600" dirty="0"/>
              <a:t> : âge au moment de l'attaque cardiaque ;</a:t>
            </a:r>
          </a:p>
          <a:p>
            <a:pPr marL="285750" indent="-285750">
              <a:buFont typeface="Arial" panose="020B0604020202020204" pitchFamily="34" charset="0"/>
              <a:buChar char="•"/>
            </a:pPr>
            <a:r>
              <a:rPr lang="fr-FR" sz="1600" dirty="0" err="1"/>
              <a:t>chd</a:t>
            </a:r>
            <a:r>
              <a:rPr lang="fr-FR" sz="1600" dirty="0"/>
              <a:t> : maladie coronarienne.</a:t>
            </a:r>
          </a:p>
          <a:p>
            <a:pPr marL="285750" indent="-285750">
              <a:buFont typeface="Arial" panose="020B0604020202020204" pitchFamily="34" charset="0"/>
              <a:buChar char="•"/>
            </a:pPr>
            <a:endParaRPr lang="fr-FR" sz="1600" dirty="0"/>
          </a:p>
          <a:p>
            <a:r>
              <a:rPr lang="fr-FR" sz="1600" b="1" dirty="0">
                <a:solidFill>
                  <a:schemeClr val="accent5"/>
                </a:solidFill>
              </a:rPr>
              <a:t>L’objectif sera d'appréhender les facteurs pouvant influencer l'apparition d'une maladie coronarienne à des fins de prévision. Dans ce cas, nous allons utiliser une régression logistique.</a:t>
            </a:r>
          </a:p>
        </p:txBody>
      </p:sp>
    </p:spTree>
    <p:extLst>
      <p:ext uri="{BB962C8B-B14F-4D97-AF65-F5344CB8AC3E}">
        <p14:creationId xmlns:p14="http://schemas.microsoft.com/office/powerpoint/2010/main" val="2252926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03638-668E-4DC8-B090-B258387DFCD8}"/>
              </a:ext>
            </a:extLst>
          </p:cNvPr>
          <p:cNvSpPr>
            <a:spLocks noGrp="1"/>
          </p:cNvSpPr>
          <p:nvPr>
            <p:ph type="title"/>
          </p:nvPr>
        </p:nvSpPr>
        <p:spPr/>
        <p:txBody>
          <a:bodyPr/>
          <a:lstStyle/>
          <a:p>
            <a:r>
              <a:rPr lang="fr-FR" b="1" dirty="0"/>
              <a:t>Exemple d’une ANOVA : le jeu de données du blé</a:t>
            </a:r>
            <a:br>
              <a:rPr lang="fr-FR" b="1" dirty="0"/>
            </a:br>
            <a:endParaRPr lang="fr-FR" dirty="0"/>
          </a:p>
        </p:txBody>
      </p:sp>
      <p:sp>
        <p:nvSpPr>
          <p:cNvPr id="3" name="Espace réservé du contenu 2">
            <a:extLst>
              <a:ext uri="{FF2B5EF4-FFF2-40B4-BE49-F238E27FC236}">
                <a16:creationId xmlns:a16="http://schemas.microsoft.com/office/drawing/2014/main" id="{CFC53FBF-EF4F-4CB9-8B68-0534CF66D15F}"/>
              </a:ext>
            </a:extLst>
          </p:cNvPr>
          <p:cNvSpPr>
            <a:spLocks noGrp="1"/>
          </p:cNvSpPr>
          <p:nvPr>
            <p:ph idx="1"/>
          </p:nvPr>
        </p:nvSpPr>
        <p:spPr>
          <a:xfrm>
            <a:off x="871253" y="2182367"/>
            <a:ext cx="8725246" cy="4259033"/>
          </a:xfrm>
        </p:spPr>
        <p:txBody>
          <a:bodyPr>
            <a:normAutofit lnSpcReduction="10000"/>
          </a:bodyPr>
          <a:lstStyle/>
          <a:p>
            <a:r>
              <a:rPr lang="fr-FR" sz="1600" dirty="0"/>
              <a:t>On dispose ici de rendements de blé observés sur 80 parcelles homogènes et éloignées les unes des autres. Chacune des 4 variétés de blé considérées a été plantée sur 10 parcelles avec traitement phytosanitaire et sur 10 autres parcelles sans aucun traitement.</a:t>
            </a:r>
          </a:p>
          <a:p>
            <a:endParaRPr lang="fr-FR" sz="1600" dirty="0"/>
          </a:p>
          <a:p>
            <a:r>
              <a:rPr lang="fr-FR" sz="1600" dirty="0"/>
              <a:t>Le jeu de données contient les 3 variables suivantes :</a:t>
            </a:r>
          </a:p>
          <a:p>
            <a:endParaRPr lang="fr-FR" sz="1600" dirty="0"/>
          </a:p>
          <a:p>
            <a:pPr marL="285750" indent="-285750">
              <a:buFont typeface="Arial" panose="020B0604020202020204" pitchFamily="34" charset="0"/>
              <a:buChar char="•"/>
            </a:pPr>
            <a:r>
              <a:rPr lang="fr-FR" sz="1600" dirty="0" err="1"/>
              <a:t>rdt</a:t>
            </a:r>
            <a:r>
              <a:rPr lang="fr-FR" sz="1600" dirty="0"/>
              <a:t> : rendement de blé (en quintaux par hectare) ;</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err="1"/>
              <a:t>ble</a:t>
            </a:r>
            <a:r>
              <a:rPr lang="fr-FR" sz="1600" dirty="0"/>
              <a:t> : variété de blé (A, B, C, D) ;</a:t>
            </a:r>
          </a:p>
          <a:p>
            <a:pPr marL="285750" indent="-285750">
              <a:buFont typeface="Arial" panose="020B0604020202020204" pitchFamily="34" charset="0"/>
              <a:buChar char="•"/>
            </a:pPr>
            <a:endParaRPr lang="fr-FR" sz="1600" dirty="0"/>
          </a:p>
          <a:p>
            <a:pPr marL="285750" indent="-285750">
              <a:buFont typeface="Arial" panose="020B0604020202020204" pitchFamily="34" charset="0"/>
              <a:buChar char="•"/>
            </a:pPr>
            <a:r>
              <a:rPr lang="fr-FR" sz="1600" dirty="0"/>
              <a:t>phyto : traitement phytosanitaire (1 si positif, 0 sinon).</a:t>
            </a:r>
          </a:p>
          <a:p>
            <a:pPr marL="285750" indent="-285750">
              <a:buFont typeface="Arial" panose="020B0604020202020204" pitchFamily="34" charset="0"/>
              <a:buChar char="•"/>
            </a:pPr>
            <a:endParaRPr lang="fr-FR" sz="1600" dirty="0"/>
          </a:p>
          <a:p>
            <a:r>
              <a:rPr lang="fr-FR" sz="1600" b="1" dirty="0">
                <a:solidFill>
                  <a:schemeClr val="accent5"/>
                </a:solidFill>
              </a:rPr>
              <a:t>Notre objectif est d'évaluer ici la sensibilité du rendement en fonction de la variété de blé, et éventuellement en fonction du couple variété de blé-traitement phytosanitaire.</a:t>
            </a:r>
          </a:p>
          <a:p>
            <a:r>
              <a:rPr lang="fr-FR" sz="1600" b="1" dirty="0">
                <a:solidFill>
                  <a:schemeClr val="accent5"/>
                </a:solidFill>
              </a:rPr>
              <a:t>Pour y répondre, nous réaliserons une analyse de la variance</a:t>
            </a:r>
            <a:r>
              <a:rPr lang="fr-FR" sz="1600" dirty="0"/>
              <a:t>.</a:t>
            </a:r>
          </a:p>
          <a:p>
            <a:endParaRPr lang="fr-FR" dirty="0"/>
          </a:p>
        </p:txBody>
      </p:sp>
    </p:spTree>
    <p:extLst>
      <p:ext uri="{BB962C8B-B14F-4D97-AF65-F5344CB8AC3E}">
        <p14:creationId xmlns:p14="http://schemas.microsoft.com/office/powerpoint/2010/main" val="3415612901"/>
      </p:ext>
    </p:extLst>
  </p:cSld>
  <p:clrMapOvr>
    <a:masterClrMapping/>
  </p:clrMapOvr>
</p:sld>
</file>

<file path=ppt/theme/theme1.xml><?xml version="1.0" encoding="utf-8"?>
<a:theme xmlns:a="http://schemas.openxmlformats.org/drawingml/2006/main" name="MAESTRIA-INNOVATION_presentation">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AESTRIA-INNOVATION_presentation" id="{589A1BC5-E933-4655-AE48-FA0A3CBF7372}" vid="{7EA370BE-BE23-4427-9BAF-CEC8AECA2BDF}"/>
    </a:ext>
  </a:extLst>
</a:theme>
</file>

<file path=ppt/theme/theme2.xml><?xml version="1.0" encoding="utf-8"?>
<a:theme xmlns:a="http://schemas.openxmlformats.org/drawingml/2006/main" name="MaestrIA vert">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1" id="{F5458BD9-E28D-462B-81FE-42760B24DFA9}" vid="{7D65CBBE-A9F2-46C2-A010-870BBA833758}"/>
    </a:ext>
  </a:extLst>
</a:theme>
</file>

<file path=ppt/theme/theme3.xml><?xml version="1.0" encoding="utf-8"?>
<a:theme xmlns:a="http://schemas.openxmlformats.org/drawingml/2006/main" name="1_MaestrIA rose">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1" id="{F5458BD9-E28D-462B-81FE-42760B24DFA9}" vid="{1F46CD94-822C-4AE7-80F6-C25CE7635CCA}"/>
    </a:ext>
  </a:extLst>
</a:theme>
</file>

<file path=ppt/theme/theme4.xml><?xml version="1.0" encoding="utf-8"?>
<a:theme xmlns:a="http://schemas.openxmlformats.org/drawingml/2006/main" name="MaestrIA orange">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ésentation1" id="{F5458BD9-E28D-462B-81FE-42760B24DFA9}" vid="{8B57E0F9-E6AA-4066-ABBB-1AEC64CA9619}"/>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10012</TotalTime>
  <Words>1898</Words>
  <Application>Microsoft Office PowerPoint</Application>
  <PresentationFormat>Personnalisé</PresentationFormat>
  <Paragraphs>190</Paragraphs>
  <Slides>29</Slides>
  <Notes>2</Notes>
  <HiddenSlides>0</HiddenSlides>
  <MMClips>0</MMClips>
  <ScaleCrop>false</ScaleCrop>
  <HeadingPairs>
    <vt:vector size="6" baseType="variant">
      <vt:variant>
        <vt:lpstr>Polices utilisées</vt:lpstr>
      </vt:variant>
      <vt:variant>
        <vt:i4>7</vt:i4>
      </vt:variant>
      <vt:variant>
        <vt:lpstr>Thème</vt:lpstr>
      </vt:variant>
      <vt:variant>
        <vt:i4>4</vt:i4>
      </vt:variant>
      <vt:variant>
        <vt:lpstr>Titres des diapositives</vt:lpstr>
      </vt:variant>
      <vt:variant>
        <vt:i4>29</vt:i4>
      </vt:variant>
    </vt:vector>
  </HeadingPairs>
  <TitlesOfParts>
    <vt:vector size="40" baseType="lpstr">
      <vt:lpstr>Arial</vt:lpstr>
      <vt:lpstr>Calibri</vt:lpstr>
      <vt:lpstr>Cambria Math</vt:lpstr>
      <vt:lpstr>Comfortaa Bold</vt:lpstr>
      <vt:lpstr>MathJax_Main</vt:lpstr>
      <vt:lpstr>MathJax_Math</vt:lpstr>
      <vt:lpstr>Open Sans</vt:lpstr>
      <vt:lpstr>MAESTRIA-INNOVATION_presentation</vt:lpstr>
      <vt:lpstr>MaestrIA vert</vt:lpstr>
      <vt:lpstr>1_MaestrIA rose</vt:lpstr>
      <vt:lpstr>MaestrIA orange</vt:lpstr>
      <vt:lpstr>Sommaire</vt:lpstr>
      <vt:lpstr>Présentation PowerPoint</vt:lpstr>
      <vt:lpstr>Le principe</vt:lpstr>
      <vt:lpstr>Les différents types de modélisation </vt:lpstr>
      <vt:lpstr>Exemple d’une régression</vt:lpstr>
      <vt:lpstr>Mission de conseil : fiabilisation des capteurs des polluants</vt:lpstr>
      <vt:lpstr>Présentation PowerPoint</vt:lpstr>
      <vt:lpstr>Exemple d’une classification supervisée : maladies cardio-vasculaires</vt:lpstr>
      <vt:lpstr>Exemple d’une ANOVA : le jeu de données du blé </vt:lpstr>
      <vt:lpstr>Présentation PowerPoint</vt:lpstr>
      <vt:lpstr>Le fonctionnement de la régression linéaire</vt:lpstr>
      <vt:lpstr>Ozone VS température observée à 12h </vt:lpstr>
      <vt:lpstr>la méthode des Moindres Carrés Ordinaires </vt:lpstr>
      <vt:lpstr>Distance minimisée</vt:lpstr>
      <vt:lpstr>Résolution</vt:lpstr>
      <vt:lpstr>R2</vt:lpstr>
      <vt:lpstr>Illustration</vt:lpstr>
      <vt:lpstr>Régression linéaire multiple</vt:lpstr>
      <vt:lpstr>Généralisation</vt:lpstr>
      <vt:lpstr>Les moindres carrés ordinaires</vt:lpstr>
      <vt:lpstr>La solution obtenue </vt:lpstr>
      <vt:lpstr>Et le R2 ?</vt:lpstr>
      <vt:lpstr>D’autres ressources</vt:lpstr>
      <vt:lpstr>Cas des régressions logistiques</vt:lpstr>
      <vt:lpstr>Les maladies cardio-vasculaires</vt:lpstr>
      <vt:lpstr>Estimer la probabilité d’être malade sachant l'âge</vt:lpstr>
      <vt:lpstr>Généralisation</vt:lpstr>
      <vt:lpstr>Résolution</vt:lpstr>
      <vt:lpstr>Comment prévoir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 AND B</dc:title>
  <dc:creator>Maïeul LOMBARD</dc:creator>
  <cp:lastModifiedBy>ElHadji mama guene</cp:lastModifiedBy>
  <cp:revision>26</cp:revision>
  <dcterms:created xsi:type="dcterms:W3CDTF">2021-04-21T13:45:25Z</dcterms:created>
  <dcterms:modified xsi:type="dcterms:W3CDTF">2022-11-29T09:09:54Z</dcterms:modified>
</cp:coreProperties>
</file>